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20104100" cy="11309350"/>
  <p:notesSz cx="20104100" cy="11309350"/>
  <p:embeddedFontLst>
    <p:embeddedFont>
      <p:font typeface="Avenir" panose="02000503020000020003" pitchFamily="2" charset="0"/>
      <p:regular r:id="rId16"/>
      <p:italic r:id="rId17"/>
    </p:embeddedFont>
    <p:embeddedFont>
      <p:font typeface="Calibri" panose="020F0502020204030204" pitchFamily="34" charset="0"/>
      <p:regular r:id="rId18"/>
      <p:bold r:id="rId19"/>
      <p:italic r:id="rId20"/>
      <p:boldItalic r:id="rId21"/>
    </p:embeddedFont>
    <p:embeddedFont>
      <p:font typeface="Lato" panose="020F0502020204030203" pitchFamily="34" charset="0"/>
      <p:regular r:id="rId22"/>
      <p:bold r:id="rId23"/>
      <p:italic r:id="rId24"/>
      <p:boldItalic r:id="rId25"/>
    </p:embeddedFont>
    <p:embeddedFont>
      <p:font typeface="Poppins" pitchFamily="2" charset="77"/>
      <p:regular r:id="rId26"/>
      <p:bold r:id="rId27"/>
      <p:italic r:id="rId28"/>
      <p:boldItalic r:id="rId29"/>
    </p:embeddedFont>
    <p:embeddedFont>
      <p:font typeface="Poppins Light" panose="020B0604020202020204" pitchFamily="34" charset="0"/>
      <p:regular r:id="rId30"/>
      <p:bold r:id="rId31"/>
      <p:italic r:id="rId32"/>
      <p:boldItalic r:id="rId33"/>
    </p:embeddedFont>
    <p:embeddedFont>
      <p:font typeface="Poppins Medium" panose="020B0604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iB9druZyFp72F/uK/n9xueMdENo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73" d="100"/>
          <a:sy n="73" d="100"/>
        </p:scale>
        <p:origin x="816" y="21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presProps" Target="presProps.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 name="Google Shape;46;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0: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10: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1: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11: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2: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3: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 name="Google Shape;291;p13: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2: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 name="Google Shape;72;p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p5: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p6: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7: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8: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9: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9: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bg>
      <p:bgPr>
        <a:solidFill>
          <a:schemeClr val="lt1"/>
        </a:solidFill>
        <a:effectLst/>
      </p:bgPr>
    </p:bg>
    <p:spTree>
      <p:nvGrpSpPr>
        <p:cNvPr id="1" name="Shape 11"/>
        <p:cNvGrpSpPr/>
        <p:nvPr/>
      </p:nvGrpSpPr>
      <p:grpSpPr>
        <a:xfrm>
          <a:off x="0" y="0"/>
          <a:ext cx="0" cy="0"/>
          <a:chOff x="0" y="0"/>
          <a:chExt cx="0" cy="0"/>
        </a:xfrm>
      </p:grpSpPr>
      <p:pic>
        <p:nvPicPr>
          <p:cNvPr id="12" name="Google Shape;12;p15"/>
          <p:cNvPicPr preferRelativeResize="0"/>
          <p:nvPr/>
        </p:nvPicPr>
        <p:blipFill rotWithShape="1">
          <a:blip r:embed="rId2">
            <a:alphaModFix/>
          </a:blip>
          <a:srcRect/>
          <a:stretch/>
        </p:blipFill>
        <p:spPr>
          <a:xfrm>
            <a:off x="0" y="0"/>
            <a:ext cx="20104099" cy="11308556"/>
          </a:xfrm>
          <a:prstGeom prst="rect">
            <a:avLst/>
          </a:prstGeom>
          <a:noFill/>
          <a:ln>
            <a:noFill/>
          </a:ln>
        </p:spPr>
      </p:pic>
      <p:pic>
        <p:nvPicPr>
          <p:cNvPr id="13" name="Google Shape;13;p15"/>
          <p:cNvPicPr preferRelativeResize="0"/>
          <p:nvPr/>
        </p:nvPicPr>
        <p:blipFill rotWithShape="1">
          <a:blip r:embed="rId3">
            <a:alphaModFix/>
          </a:blip>
          <a:srcRect/>
          <a:stretch/>
        </p:blipFill>
        <p:spPr>
          <a:xfrm>
            <a:off x="15078075" y="12372"/>
            <a:ext cx="5026024" cy="8826500"/>
          </a:xfrm>
          <a:prstGeom prst="rect">
            <a:avLst/>
          </a:prstGeom>
          <a:noFill/>
          <a:ln>
            <a:noFill/>
          </a:ln>
        </p:spPr>
      </p:pic>
      <p:pic>
        <p:nvPicPr>
          <p:cNvPr id="14" name="Google Shape;14;p15"/>
          <p:cNvPicPr preferRelativeResize="0"/>
          <p:nvPr/>
        </p:nvPicPr>
        <p:blipFill rotWithShape="1">
          <a:blip r:embed="rId4">
            <a:alphaModFix/>
          </a:blip>
          <a:srcRect/>
          <a:stretch/>
        </p:blipFill>
        <p:spPr>
          <a:xfrm>
            <a:off x="0" y="4933156"/>
            <a:ext cx="5309890" cy="6375400"/>
          </a:xfrm>
          <a:prstGeom prst="rect">
            <a:avLst/>
          </a:prstGeom>
          <a:noFill/>
          <a:ln>
            <a:noFill/>
          </a:ln>
        </p:spPr>
      </p:pic>
      <p:sp>
        <p:nvSpPr>
          <p:cNvPr id="15" name="Google Shape;15;p15"/>
          <p:cNvSpPr txBox="1">
            <a:spLocks noGrp="1"/>
          </p:cNvSpPr>
          <p:nvPr>
            <p:ph type="ctrTitle"/>
          </p:nvPr>
        </p:nvSpPr>
        <p:spPr>
          <a:xfrm>
            <a:off x="6535903" y="2400825"/>
            <a:ext cx="7032292" cy="41719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9050" b="1" i="0">
                <a:solidFill>
                  <a:srgbClr val="181218"/>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5"/>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5"/>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sldNum" idx="12"/>
          </p:nvPr>
        </p:nvSpPr>
        <p:spPr>
          <a:xfrm>
            <a:off x="19490101" y="10667600"/>
            <a:ext cx="338455" cy="438150"/>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
        <p:nvSpPr>
          <p:cNvPr id="21" name="Google Shape;21;p16"/>
          <p:cNvSpPr txBox="1">
            <a:spLocks noGrp="1"/>
          </p:cNvSpPr>
          <p:nvPr>
            <p:ph type="title"/>
          </p:nvPr>
        </p:nvSpPr>
        <p:spPr>
          <a:xfrm>
            <a:off x="3657199" y="1118155"/>
            <a:ext cx="12789700" cy="7797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950" b="1" i="0">
                <a:solidFill>
                  <a:srgbClr val="324659"/>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6"/>
          <p:cNvSpPr txBox="1">
            <a:spLocks noGrp="1"/>
          </p:cNvSpPr>
          <p:nvPr>
            <p:ph type="body" idx="1"/>
          </p:nvPr>
        </p:nvSpPr>
        <p:spPr>
          <a:xfrm>
            <a:off x="5053503" y="3652110"/>
            <a:ext cx="9997093" cy="53136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b="0" i="0">
                <a:solidFill>
                  <a:schemeClr val="dk1"/>
                </a:solidFil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sldNum" idx="12"/>
          </p:nvPr>
        </p:nvSpPr>
        <p:spPr>
          <a:xfrm>
            <a:off x="19490101" y="10667600"/>
            <a:ext cx="338455" cy="438150"/>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
        <p:cNvGrpSpPr/>
        <p:nvPr/>
      </p:nvGrpSpPr>
      <p:grpSpPr>
        <a:xfrm>
          <a:off x="0" y="0"/>
          <a:ext cx="0" cy="0"/>
          <a:chOff x="0" y="0"/>
          <a:chExt cx="0" cy="0"/>
        </a:xfrm>
      </p:grpSpPr>
      <p:sp>
        <p:nvSpPr>
          <p:cNvPr id="27" name="Google Shape;27;p17"/>
          <p:cNvSpPr txBox="1">
            <a:spLocks noGrp="1"/>
          </p:cNvSpPr>
          <p:nvPr>
            <p:ph type="title"/>
          </p:nvPr>
        </p:nvSpPr>
        <p:spPr>
          <a:xfrm>
            <a:off x="3657199" y="1118155"/>
            <a:ext cx="12789700" cy="7797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950" b="1" i="0">
                <a:solidFill>
                  <a:srgbClr val="324659"/>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7"/>
          <p:cNvSpPr txBox="1">
            <a:spLocks noGrp="1"/>
          </p:cNvSpPr>
          <p:nvPr>
            <p:ph type="body" idx="1"/>
          </p:nvPr>
        </p:nvSpPr>
        <p:spPr>
          <a:xfrm>
            <a:off x="1005205" y="2601150"/>
            <a:ext cx="8745284" cy="746417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body" idx="2"/>
          </p:nvPr>
        </p:nvSpPr>
        <p:spPr>
          <a:xfrm>
            <a:off x="10353611" y="2601150"/>
            <a:ext cx="8745284" cy="746417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19490101" y="10667600"/>
            <a:ext cx="338455" cy="438150"/>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3"/>
        <p:cNvGrpSpPr/>
        <p:nvPr/>
      </p:nvGrpSpPr>
      <p:grpSpPr>
        <a:xfrm>
          <a:off x="0" y="0"/>
          <a:ext cx="0" cy="0"/>
          <a:chOff x="0" y="0"/>
          <a:chExt cx="0" cy="0"/>
        </a:xfrm>
      </p:grpSpPr>
      <p:pic>
        <p:nvPicPr>
          <p:cNvPr id="34" name="Google Shape;34;p18"/>
          <p:cNvPicPr preferRelativeResize="0"/>
          <p:nvPr/>
        </p:nvPicPr>
        <p:blipFill rotWithShape="1">
          <a:blip r:embed="rId2">
            <a:alphaModFix/>
          </a:blip>
          <a:srcRect/>
          <a:stretch/>
        </p:blipFill>
        <p:spPr>
          <a:xfrm>
            <a:off x="0" y="0"/>
            <a:ext cx="20104099" cy="11308556"/>
          </a:xfrm>
          <a:prstGeom prst="rect">
            <a:avLst/>
          </a:prstGeom>
          <a:noFill/>
          <a:ln>
            <a:noFill/>
          </a:ln>
        </p:spPr>
      </p:pic>
      <p:pic>
        <p:nvPicPr>
          <p:cNvPr id="35" name="Google Shape;35;p18"/>
          <p:cNvPicPr preferRelativeResize="0"/>
          <p:nvPr/>
        </p:nvPicPr>
        <p:blipFill rotWithShape="1">
          <a:blip r:embed="rId3">
            <a:alphaModFix/>
          </a:blip>
          <a:srcRect/>
          <a:stretch/>
        </p:blipFill>
        <p:spPr>
          <a:xfrm>
            <a:off x="9130612" y="0"/>
            <a:ext cx="10973487" cy="11308556"/>
          </a:xfrm>
          <a:prstGeom prst="rect">
            <a:avLst/>
          </a:prstGeom>
          <a:noFill/>
          <a:ln>
            <a:noFill/>
          </a:ln>
        </p:spPr>
      </p:pic>
      <p:sp>
        <p:nvSpPr>
          <p:cNvPr id="36" name="Google Shape;36;p18"/>
          <p:cNvSpPr txBox="1">
            <a:spLocks noGrp="1"/>
          </p:cNvSpPr>
          <p:nvPr>
            <p:ph type="title"/>
          </p:nvPr>
        </p:nvSpPr>
        <p:spPr>
          <a:xfrm>
            <a:off x="3657199" y="1118155"/>
            <a:ext cx="12789700" cy="7797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950" b="1" i="0">
                <a:solidFill>
                  <a:srgbClr val="324659"/>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19490101" y="10667600"/>
            <a:ext cx="338455" cy="438150"/>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0"/>
        <p:cNvGrpSpPr/>
        <p:nvPr/>
      </p:nvGrpSpPr>
      <p:grpSpPr>
        <a:xfrm>
          <a:off x="0" y="0"/>
          <a:ext cx="0" cy="0"/>
          <a:chOff x="0" y="0"/>
          <a:chExt cx="0" cy="0"/>
        </a:xfrm>
      </p:grpSpPr>
      <p:sp>
        <p:nvSpPr>
          <p:cNvPr id="41" name="Google Shape;41;p19"/>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sldNum" idx="12"/>
          </p:nvPr>
        </p:nvSpPr>
        <p:spPr>
          <a:xfrm>
            <a:off x="19490101" y="10667600"/>
            <a:ext cx="338455" cy="438150"/>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3657199" y="1118155"/>
            <a:ext cx="12789700" cy="7797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4950" b="1" i="0" u="none" strike="noStrike" cap="none">
                <a:solidFill>
                  <a:srgbClr val="324659"/>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5053503" y="3652110"/>
            <a:ext cx="9997093" cy="531368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4"/>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4"/>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4"/>
          <p:cNvSpPr txBox="1">
            <a:spLocks noGrp="1"/>
          </p:cNvSpPr>
          <p:nvPr>
            <p:ph type="sldNum" idx="12"/>
          </p:nvPr>
        </p:nvSpPr>
        <p:spPr>
          <a:xfrm>
            <a:off x="19490101" y="10667600"/>
            <a:ext cx="338455" cy="438150"/>
          </a:xfrm>
          <a:prstGeom prst="rect">
            <a:avLst/>
          </a:prstGeom>
          <a:noFill/>
          <a:ln>
            <a:noFill/>
          </a:ln>
        </p:spPr>
        <p:txBody>
          <a:bodyPr spcFirstLastPara="1" wrap="square" lIns="0" tIns="0" rIns="0" bIns="0" anchor="t" anchorCtr="0">
            <a:spAutoFit/>
          </a:bodyPr>
          <a:lstStyle>
            <a:lvl1pPr marL="38100" marR="0" lvl="0" indent="0" algn="l" rtl="0">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1pPr>
            <a:lvl2pPr marL="38100" marR="0" lvl="1" indent="0" algn="l" rtl="0">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2pPr>
            <a:lvl3pPr marL="38100" marR="0" lvl="2" indent="0" algn="l" rtl="0">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3pPr>
            <a:lvl4pPr marL="38100" marR="0" lvl="3" indent="0" algn="l" rtl="0">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4pPr>
            <a:lvl5pPr marL="38100" marR="0" lvl="4" indent="0" algn="l" rtl="0">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5pPr>
            <a:lvl6pPr marL="38100" marR="0" lvl="5" indent="0" algn="l" rtl="0">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6pPr>
            <a:lvl7pPr marL="38100" marR="0" lvl="6" indent="0" algn="l" rtl="0">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7pPr>
            <a:lvl8pPr marL="38100" marR="0" lvl="7" indent="0" algn="l" rtl="0">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8pPr>
            <a:lvl9pPr marL="38100" marR="0" lvl="8" indent="0" algn="l" rtl="0">
              <a:lnSpc>
                <a:spcPct val="100000"/>
              </a:lnSpc>
              <a:spcBef>
                <a:spcPts val="0"/>
              </a:spcBef>
              <a:spcAft>
                <a:spcPts val="0"/>
              </a:spcAft>
              <a:buClr>
                <a:srgbClr val="000000"/>
              </a:buClr>
              <a:buSzPts val="1950"/>
              <a:buFont typeface="Arial"/>
              <a:buNone/>
              <a:defRPr sz="1950" b="0" i="0" u="none" strike="noStrike" cap="none">
                <a:solidFill>
                  <a:srgbClr val="3D393D"/>
                </a:solidFill>
                <a:latin typeface="Poppins Medium"/>
                <a:ea typeface="Poppins Medium"/>
                <a:cs typeface="Poppins Medium"/>
                <a:sym typeface="Poppins Medium"/>
              </a:defRPr>
            </a:lvl9pPr>
          </a:lstStyle>
          <a:p>
            <a:pPr marL="3810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academy.hubspot.com/?utm_source=offers&amp;utm_medium=offers&amp;utm_campaign=seondary-conversion_powerpoint_templat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
          <p:cNvSpPr txBox="1">
            <a:spLocks noGrp="1"/>
          </p:cNvSpPr>
          <p:nvPr>
            <p:ph type="ctrTitle"/>
          </p:nvPr>
        </p:nvSpPr>
        <p:spPr>
          <a:xfrm>
            <a:off x="6535903" y="2400825"/>
            <a:ext cx="7032300" cy="5592600"/>
          </a:xfrm>
          <a:prstGeom prst="rect">
            <a:avLst/>
          </a:prstGeom>
          <a:noFill/>
          <a:ln>
            <a:noFill/>
          </a:ln>
        </p:spPr>
        <p:txBody>
          <a:bodyPr spcFirstLastPara="1" wrap="square" lIns="0" tIns="12050" rIns="0" bIns="0" anchor="t" anchorCtr="0">
            <a:spAutoFit/>
          </a:bodyPr>
          <a:lstStyle/>
          <a:p>
            <a:pPr marL="12700" marR="5080" lvl="0" indent="0" algn="ctr" rtl="0">
              <a:lnSpc>
                <a:spcPct val="100200"/>
              </a:lnSpc>
              <a:spcBef>
                <a:spcPts val="0"/>
              </a:spcBef>
              <a:spcAft>
                <a:spcPts val="0"/>
              </a:spcAft>
              <a:buSzPts val="1400"/>
              <a:buNone/>
            </a:pPr>
            <a:r>
              <a:rPr lang="en-US"/>
              <a:t>3D Gradient PowerPoint Template</a:t>
            </a:r>
            <a:endParaRPr/>
          </a:p>
        </p:txBody>
      </p:sp>
      <p:pic>
        <p:nvPicPr>
          <p:cNvPr id="49" name="Google Shape;49;p1"/>
          <p:cNvPicPr preferRelativeResize="0"/>
          <p:nvPr/>
        </p:nvPicPr>
        <p:blipFill rotWithShape="1">
          <a:blip r:embed="rId3">
            <a:alphaModFix/>
          </a:blip>
          <a:srcRect/>
          <a:stretch/>
        </p:blipFill>
        <p:spPr>
          <a:xfrm>
            <a:off x="2198885" y="2984202"/>
            <a:ext cx="876981" cy="853419"/>
          </a:xfrm>
          <a:prstGeom prst="rect">
            <a:avLst/>
          </a:prstGeom>
          <a:noFill/>
          <a:ln>
            <a:noFill/>
          </a:ln>
        </p:spPr>
      </p:pic>
      <p:sp>
        <p:nvSpPr>
          <p:cNvPr id="50" name="Google Shape;50;p1"/>
          <p:cNvSpPr txBox="1"/>
          <p:nvPr/>
        </p:nvSpPr>
        <p:spPr>
          <a:xfrm>
            <a:off x="6761700" y="8646725"/>
            <a:ext cx="6656100" cy="520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3300"/>
              <a:buFont typeface="Arial"/>
              <a:buNone/>
            </a:pPr>
            <a:r>
              <a:rPr lang="en-US" sz="3300" b="0" i="0" u="none" strike="noStrike" cap="none">
                <a:solidFill>
                  <a:srgbClr val="181218"/>
                </a:solidFill>
                <a:latin typeface="Poppins Light"/>
                <a:ea typeface="Poppins Light"/>
                <a:cs typeface="Poppins Light"/>
                <a:sym typeface="Poppins Light"/>
              </a:rPr>
              <a:t>Template by HubSpot</a:t>
            </a:r>
            <a:endParaRPr sz="3300" b="0" i="0" u="none" strike="noStrike" cap="none">
              <a:solidFill>
                <a:srgbClr val="000000"/>
              </a:solidFill>
              <a:latin typeface="Poppins Light"/>
              <a:ea typeface="Poppins Light"/>
              <a:cs typeface="Poppins Light"/>
              <a:sym typeface="Poppins Light"/>
            </a:endParaRPr>
          </a:p>
        </p:txBody>
      </p:sp>
      <p:sp>
        <p:nvSpPr>
          <p:cNvPr id="51" name="Google Shape;51;p1"/>
          <p:cNvSpPr/>
          <p:nvPr/>
        </p:nvSpPr>
        <p:spPr>
          <a:xfrm>
            <a:off x="0" y="-539700"/>
            <a:ext cx="23616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1"/>
          <p:cNvSpPr txBox="1"/>
          <p:nvPr/>
        </p:nvSpPr>
        <p:spPr>
          <a:xfrm>
            <a:off x="183524" y="-465150"/>
            <a:ext cx="2178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COVER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45"/>
        <p:cNvGrpSpPr/>
        <p:nvPr/>
      </p:nvGrpSpPr>
      <p:grpSpPr>
        <a:xfrm>
          <a:off x="0" y="0"/>
          <a:ext cx="0" cy="0"/>
          <a:chOff x="0" y="0"/>
          <a:chExt cx="0" cy="0"/>
        </a:xfrm>
      </p:grpSpPr>
      <p:pic>
        <p:nvPicPr>
          <p:cNvPr id="246" name="Google Shape;246;p10"/>
          <p:cNvPicPr preferRelativeResize="0"/>
          <p:nvPr/>
        </p:nvPicPr>
        <p:blipFill rotWithShape="1">
          <a:blip r:embed="rId3">
            <a:alphaModFix/>
          </a:blip>
          <a:srcRect/>
          <a:stretch/>
        </p:blipFill>
        <p:spPr>
          <a:xfrm>
            <a:off x="0" y="0"/>
            <a:ext cx="20104099" cy="11308556"/>
          </a:xfrm>
          <a:prstGeom prst="rect">
            <a:avLst/>
          </a:prstGeom>
          <a:noFill/>
          <a:ln>
            <a:noFill/>
          </a:ln>
        </p:spPr>
      </p:pic>
      <p:sp>
        <p:nvSpPr>
          <p:cNvPr id="247" name="Google Shape;247;p10"/>
          <p:cNvSpPr txBox="1">
            <a:spLocks noGrp="1"/>
          </p:cNvSpPr>
          <p:nvPr>
            <p:ph type="title"/>
          </p:nvPr>
        </p:nvSpPr>
        <p:spPr>
          <a:xfrm>
            <a:off x="2374661" y="1164221"/>
            <a:ext cx="5633720" cy="62865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3950">
                <a:solidFill>
                  <a:srgbClr val="191419"/>
                </a:solidFill>
                <a:latin typeface="Poppins"/>
                <a:ea typeface="Poppins"/>
                <a:cs typeface="Poppins"/>
                <a:sym typeface="Poppins"/>
              </a:rPr>
              <a:t>Lorem Ipsum Dolor Sit</a:t>
            </a:r>
            <a:endParaRPr sz="3950">
              <a:latin typeface="Poppins"/>
              <a:ea typeface="Poppins"/>
              <a:cs typeface="Poppins"/>
              <a:sym typeface="Poppins"/>
            </a:endParaRPr>
          </a:p>
        </p:txBody>
      </p:sp>
      <p:sp>
        <p:nvSpPr>
          <p:cNvPr id="248" name="Google Shape;248;p10"/>
          <p:cNvSpPr txBox="1"/>
          <p:nvPr/>
        </p:nvSpPr>
        <p:spPr>
          <a:xfrm>
            <a:off x="10625719" y="1254274"/>
            <a:ext cx="7983855" cy="1858010"/>
          </a:xfrm>
          <a:prstGeom prst="rect">
            <a:avLst/>
          </a:prstGeom>
          <a:noFill/>
          <a:ln>
            <a:noFill/>
          </a:ln>
        </p:spPr>
        <p:txBody>
          <a:bodyPr spcFirstLastPara="1" wrap="square" lIns="0" tIns="12050" rIns="0" bIns="0" anchor="t" anchorCtr="0">
            <a:spAutoFit/>
          </a:bodyPr>
          <a:lstStyle/>
          <a:p>
            <a:pPr marL="12700" marR="5080" lvl="0" indent="0" algn="just" rtl="0">
              <a:lnSpc>
                <a:spcPct val="123300"/>
              </a:lnSpc>
              <a:spcBef>
                <a:spcPts val="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t>
            </a:r>
            <a:endParaRPr sz="1950" b="0" i="0" u="none" strike="noStrike" cap="none">
              <a:solidFill>
                <a:srgbClr val="000000"/>
              </a:solidFill>
              <a:latin typeface="Poppins Light"/>
              <a:ea typeface="Poppins Light"/>
              <a:cs typeface="Poppins Light"/>
              <a:sym typeface="Poppins Light"/>
            </a:endParaRPr>
          </a:p>
        </p:txBody>
      </p:sp>
      <p:sp>
        <p:nvSpPr>
          <p:cNvPr id="249" name="Google Shape;249;p10"/>
          <p:cNvSpPr txBox="1"/>
          <p:nvPr/>
        </p:nvSpPr>
        <p:spPr>
          <a:xfrm>
            <a:off x="2406074" y="2130478"/>
            <a:ext cx="4497705" cy="829944"/>
          </a:xfrm>
          <a:prstGeom prst="rect">
            <a:avLst/>
          </a:prstGeom>
          <a:noFill/>
          <a:ln>
            <a:noFill/>
          </a:ln>
        </p:spPr>
        <p:txBody>
          <a:bodyPr spcFirstLastPara="1" wrap="square" lIns="0" tIns="11425" rIns="0" bIns="0" anchor="t" anchorCtr="0">
            <a:spAutoFit/>
          </a:bodyPr>
          <a:lstStyle/>
          <a:p>
            <a:pPr marL="12700" marR="5080" lvl="0" indent="0" algn="l" rtl="0">
              <a:lnSpc>
                <a:spcPct val="101499"/>
              </a:lnSpc>
              <a:spcBef>
                <a:spcPts val="0"/>
              </a:spcBef>
              <a:spcAft>
                <a:spcPts val="0"/>
              </a:spcAft>
              <a:buClr>
                <a:srgbClr val="000000"/>
              </a:buClr>
              <a:buSzPts val="2600"/>
              <a:buFont typeface="Arial"/>
              <a:buNone/>
            </a:pPr>
            <a:r>
              <a:rPr lang="en-US" sz="2600" b="0" i="0" u="none" strike="noStrike" cap="none">
                <a:solidFill>
                  <a:srgbClr val="191419"/>
                </a:solidFill>
                <a:latin typeface="Poppins"/>
                <a:ea typeface="Poppins"/>
                <a:cs typeface="Poppins"/>
                <a:sym typeface="Poppins"/>
              </a:rPr>
              <a:t>Dolor sit amet, consectetur adipiscing elit sit amet.</a:t>
            </a:r>
            <a:endParaRPr sz="2600" b="0" i="0" u="none" strike="noStrike" cap="none">
              <a:solidFill>
                <a:srgbClr val="000000"/>
              </a:solidFill>
              <a:latin typeface="Poppins"/>
              <a:ea typeface="Poppins"/>
              <a:cs typeface="Poppins"/>
              <a:sym typeface="Poppins"/>
            </a:endParaRPr>
          </a:p>
        </p:txBody>
      </p:sp>
      <p:pic>
        <p:nvPicPr>
          <p:cNvPr id="250" name="Google Shape;250;p10"/>
          <p:cNvPicPr preferRelativeResize="0"/>
          <p:nvPr/>
        </p:nvPicPr>
        <p:blipFill rotWithShape="1">
          <a:blip r:embed="rId4">
            <a:alphaModFix/>
          </a:blip>
          <a:srcRect/>
          <a:stretch/>
        </p:blipFill>
        <p:spPr>
          <a:xfrm>
            <a:off x="0" y="4022411"/>
            <a:ext cx="6448484" cy="6448473"/>
          </a:xfrm>
          <a:prstGeom prst="rect">
            <a:avLst/>
          </a:prstGeom>
          <a:noFill/>
          <a:ln>
            <a:noFill/>
          </a:ln>
        </p:spPr>
      </p:pic>
      <p:pic>
        <p:nvPicPr>
          <p:cNvPr id="251" name="Google Shape;251;p10"/>
          <p:cNvPicPr preferRelativeResize="0"/>
          <p:nvPr/>
        </p:nvPicPr>
        <p:blipFill rotWithShape="1">
          <a:blip r:embed="rId5">
            <a:alphaModFix/>
          </a:blip>
          <a:srcRect/>
          <a:stretch/>
        </p:blipFill>
        <p:spPr>
          <a:xfrm>
            <a:off x="6827802" y="4022400"/>
            <a:ext cx="6448494" cy="6448484"/>
          </a:xfrm>
          <a:prstGeom prst="rect">
            <a:avLst/>
          </a:prstGeom>
          <a:noFill/>
          <a:ln>
            <a:noFill/>
          </a:ln>
        </p:spPr>
      </p:pic>
      <p:pic>
        <p:nvPicPr>
          <p:cNvPr id="252" name="Google Shape;252;p10"/>
          <p:cNvPicPr preferRelativeResize="0"/>
          <p:nvPr/>
        </p:nvPicPr>
        <p:blipFill rotWithShape="1">
          <a:blip r:embed="rId6">
            <a:alphaModFix/>
          </a:blip>
          <a:srcRect/>
          <a:stretch/>
        </p:blipFill>
        <p:spPr>
          <a:xfrm>
            <a:off x="13655605" y="4022411"/>
            <a:ext cx="6448484" cy="6448473"/>
          </a:xfrm>
          <a:prstGeom prst="rect">
            <a:avLst/>
          </a:prstGeom>
          <a:noFill/>
          <a:ln>
            <a:noFill/>
          </a:ln>
        </p:spPr>
      </p:pic>
      <p:sp>
        <p:nvSpPr>
          <p:cNvPr id="253" name="Google Shape;253;p10"/>
          <p:cNvSpPr txBox="1">
            <a:spLocks noGrp="1"/>
          </p:cNvSpPr>
          <p:nvPr>
            <p:ph type="sldNum" idx="12"/>
          </p:nvPr>
        </p:nvSpPr>
        <p:spPr>
          <a:xfrm>
            <a:off x="19490101" y="10667600"/>
            <a:ext cx="338455" cy="438150"/>
          </a:xfrm>
          <a:prstGeom prst="rect">
            <a:avLst/>
          </a:prstGeom>
          <a:noFill/>
          <a:ln>
            <a:noFill/>
          </a:ln>
        </p:spPr>
        <p:txBody>
          <a:bodyPr spcFirstLastPara="1" wrap="square" lIns="0" tIns="450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10</a:t>
            </a:fld>
            <a:endParaRPr/>
          </a:p>
        </p:txBody>
      </p:sp>
      <p:sp>
        <p:nvSpPr>
          <p:cNvPr id="254" name="Google Shape;254;p10"/>
          <p:cNvSpPr/>
          <p:nvPr/>
        </p:nvSpPr>
        <p:spPr>
          <a:xfrm>
            <a:off x="0" y="-539700"/>
            <a:ext cx="49212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txBox="1"/>
          <p:nvPr/>
        </p:nvSpPr>
        <p:spPr>
          <a:xfrm>
            <a:off x="183525" y="-465150"/>
            <a:ext cx="49212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IMAGE HEAVY CONTENT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59"/>
        <p:cNvGrpSpPr/>
        <p:nvPr/>
      </p:nvGrpSpPr>
      <p:grpSpPr>
        <a:xfrm>
          <a:off x="0" y="0"/>
          <a:ext cx="0" cy="0"/>
          <a:chOff x="0" y="0"/>
          <a:chExt cx="0" cy="0"/>
        </a:xfrm>
      </p:grpSpPr>
      <p:pic>
        <p:nvPicPr>
          <p:cNvPr id="260" name="Google Shape;260;p11"/>
          <p:cNvPicPr preferRelativeResize="0"/>
          <p:nvPr/>
        </p:nvPicPr>
        <p:blipFill rotWithShape="1">
          <a:blip r:embed="rId3">
            <a:alphaModFix/>
          </a:blip>
          <a:srcRect/>
          <a:stretch/>
        </p:blipFill>
        <p:spPr>
          <a:xfrm>
            <a:off x="0" y="0"/>
            <a:ext cx="20104099" cy="11308556"/>
          </a:xfrm>
          <a:prstGeom prst="rect">
            <a:avLst/>
          </a:prstGeom>
          <a:noFill/>
          <a:ln>
            <a:noFill/>
          </a:ln>
        </p:spPr>
      </p:pic>
      <p:sp>
        <p:nvSpPr>
          <p:cNvPr id="261" name="Google Shape;261;p11"/>
          <p:cNvSpPr txBox="1"/>
          <p:nvPr/>
        </p:nvSpPr>
        <p:spPr>
          <a:xfrm>
            <a:off x="10458185" y="1642742"/>
            <a:ext cx="7952740" cy="8087995"/>
          </a:xfrm>
          <a:prstGeom prst="rect">
            <a:avLst/>
          </a:prstGeom>
          <a:noFill/>
          <a:ln>
            <a:noFill/>
          </a:ln>
        </p:spPr>
        <p:txBody>
          <a:bodyPr spcFirstLastPara="1" wrap="square" lIns="0" tIns="12050" rIns="0" bIns="0" anchor="t" anchorCtr="0">
            <a:spAutoFit/>
          </a:bodyPr>
          <a:lstStyle/>
          <a:p>
            <a:pPr marL="12700" marR="5080" lvl="0" indent="0" algn="just" rtl="0">
              <a:lnSpc>
                <a:spcPct val="123300"/>
              </a:lnSpc>
              <a:spcBef>
                <a:spcPts val="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950" b="0" i="0" u="none" strike="noStrike" cap="none">
              <a:solidFill>
                <a:srgbClr val="000000"/>
              </a:solidFill>
              <a:latin typeface="Poppins Light"/>
              <a:ea typeface="Poppins Light"/>
              <a:cs typeface="Poppins Light"/>
              <a:sym typeface="Poppins Light"/>
            </a:endParaRPr>
          </a:p>
          <a:p>
            <a:pPr marL="0" marR="0" lvl="0" indent="0" algn="l" rtl="0">
              <a:lnSpc>
                <a:spcPct val="100000"/>
              </a:lnSpc>
              <a:spcBef>
                <a:spcPts val="35"/>
              </a:spcBef>
              <a:spcAft>
                <a:spcPts val="0"/>
              </a:spcAft>
              <a:buClr>
                <a:srgbClr val="000000"/>
              </a:buClr>
              <a:buSzPts val="1900"/>
              <a:buFont typeface="Arial"/>
              <a:buNone/>
            </a:pPr>
            <a:endParaRPr sz="1900" b="0" i="0" u="none" strike="noStrike" cap="none">
              <a:solidFill>
                <a:srgbClr val="000000"/>
              </a:solidFill>
              <a:latin typeface="Poppins Light"/>
              <a:ea typeface="Poppins Light"/>
              <a:cs typeface="Poppins Light"/>
              <a:sym typeface="Poppins Light"/>
            </a:endParaRPr>
          </a:p>
          <a:p>
            <a:pPr marL="12700" marR="5080" lvl="0" indent="0" algn="just" rtl="0">
              <a:lnSpc>
                <a:spcPct val="123300"/>
              </a:lnSpc>
              <a:spcBef>
                <a:spcPts val="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Excepteur.</a:t>
            </a:r>
            <a:endParaRPr sz="1950" b="0" i="0" u="none" strike="noStrike" cap="none">
              <a:solidFill>
                <a:srgbClr val="000000"/>
              </a:solidFill>
              <a:latin typeface="Poppins Light"/>
              <a:ea typeface="Poppins Light"/>
              <a:cs typeface="Poppins Light"/>
              <a:sym typeface="Poppins Light"/>
            </a:endParaRPr>
          </a:p>
        </p:txBody>
      </p:sp>
      <p:sp>
        <p:nvSpPr>
          <p:cNvPr id="262" name="Google Shape;262;p11"/>
          <p:cNvSpPr txBox="1"/>
          <p:nvPr/>
        </p:nvSpPr>
        <p:spPr>
          <a:xfrm>
            <a:off x="2542195" y="3060708"/>
            <a:ext cx="6358255" cy="3977004"/>
          </a:xfrm>
          <a:prstGeom prst="rect">
            <a:avLst/>
          </a:prstGeom>
          <a:noFill/>
          <a:ln>
            <a:noFill/>
          </a:ln>
        </p:spPr>
        <p:txBody>
          <a:bodyPr spcFirstLastPara="1" wrap="square" lIns="0" tIns="13325" rIns="0" bIns="0" anchor="t" anchorCtr="0">
            <a:spAutoFit/>
          </a:bodyPr>
          <a:lstStyle/>
          <a:p>
            <a:pPr marL="12700" marR="664210" lvl="0" indent="0" algn="l" rtl="0">
              <a:lnSpc>
                <a:spcPct val="100000"/>
              </a:lnSpc>
              <a:spcBef>
                <a:spcPts val="0"/>
              </a:spcBef>
              <a:spcAft>
                <a:spcPts val="0"/>
              </a:spcAft>
              <a:buClr>
                <a:srgbClr val="000000"/>
              </a:buClr>
              <a:buSzPts val="3950"/>
              <a:buFont typeface="Arial"/>
              <a:buNone/>
            </a:pPr>
            <a:r>
              <a:rPr lang="en-US" sz="3950" b="1" i="0" u="none" strike="noStrike" cap="none">
                <a:solidFill>
                  <a:srgbClr val="191419"/>
                </a:solidFill>
                <a:latin typeface="Poppins"/>
                <a:ea typeface="Poppins"/>
                <a:cs typeface="Poppins"/>
                <a:sym typeface="Poppins"/>
              </a:rPr>
              <a:t>Lorem ipsum dolor sit amet, consectetur</a:t>
            </a:r>
            <a:endParaRPr sz="3950" b="0" i="0" u="none" strike="noStrike" cap="none">
              <a:solidFill>
                <a:srgbClr val="000000"/>
              </a:solidFill>
              <a:latin typeface="Poppins"/>
              <a:ea typeface="Poppins"/>
              <a:cs typeface="Poppins"/>
              <a:sym typeface="Poppins"/>
            </a:endParaRPr>
          </a:p>
          <a:p>
            <a:pPr marL="12700" marR="5080" lvl="0" indent="0" algn="l" rtl="0">
              <a:lnSpc>
                <a:spcPct val="100000"/>
              </a:lnSpc>
              <a:spcBef>
                <a:spcPts val="20"/>
              </a:spcBef>
              <a:spcAft>
                <a:spcPts val="0"/>
              </a:spcAft>
              <a:buClr>
                <a:srgbClr val="000000"/>
              </a:buClr>
              <a:buSzPts val="3950"/>
              <a:buFont typeface="Arial"/>
              <a:buNone/>
            </a:pPr>
            <a:r>
              <a:rPr lang="en-US" sz="3950" b="1" i="0" u="none" strike="noStrike" cap="none">
                <a:solidFill>
                  <a:srgbClr val="191419"/>
                </a:solidFill>
                <a:latin typeface="Poppins"/>
                <a:ea typeface="Poppins"/>
                <a:cs typeface="Poppins"/>
                <a:sym typeface="Poppins"/>
              </a:rPr>
              <a:t>adipiscing elit, sed quis nostrud exercitation.</a:t>
            </a:r>
            <a:endParaRPr sz="3950" b="0" i="0" u="none" strike="noStrike" cap="none">
              <a:solidFill>
                <a:srgbClr val="000000"/>
              </a:solidFill>
              <a:latin typeface="Poppins"/>
              <a:ea typeface="Poppins"/>
              <a:cs typeface="Poppins"/>
              <a:sym typeface="Poppins"/>
            </a:endParaRPr>
          </a:p>
          <a:p>
            <a:pPr marL="43815" marR="1096010" lvl="0" indent="0" algn="l" rtl="0">
              <a:lnSpc>
                <a:spcPct val="101499"/>
              </a:lnSpc>
              <a:spcBef>
                <a:spcPts val="2620"/>
              </a:spcBef>
              <a:spcAft>
                <a:spcPts val="0"/>
              </a:spcAft>
              <a:buClr>
                <a:srgbClr val="000000"/>
              </a:buClr>
              <a:buSzPts val="2600"/>
              <a:buFont typeface="Arial"/>
              <a:buNone/>
            </a:pPr>
            <a:r>
              <a:rPr lang="en-US" sz="2600" b="0" i="0" u="none" strike="noStrike" cap="none">
                <a:solidFill>
                  <a:srgbClr val="565656"/>
                </a:solidFill>
                <a:latin typeface="Poppins"/>
                <a:ea typeface="Poppins"/>
                <a:cs typeface="Poppins"/>
                <a:sym typeface="Poppins"/>
              </a:rPr>
              <a:t>Dolor sit amet, consectetur adipiscing elit sit amet dolor sit amet amet dolor sit amet.</a:t>
            </a:r>
            <a:endParaRPr sz="2600" b="0" i="0" u="none" strike="noStrike" cap="none">
              <a:solidFill>
                <a:srgbClr val="000000"/>
              </a:solidFill>
              <a:latin typeface="Poppins"/>
              <a:ea typeface="Poppins"/>
              <a:cs typeface="Poppins"/>
              <a:sym typeface="Poppins"/>
            </a:endParaRPr>
          </a:p>
        </p:txBody>
      </p:sp>
      <p:pic>
        <p:nvPicPr>
          <p:cNvPr id="263" name="Google Shape;263;p11"/>
          <p:cNvPicPr preferRelativeResize="0"/>
          <p:nvPr/>
        </p:nvPicPr>
        <p:blipFill rotWithShape="1">
          <a:blip r:embed="rId4">
            <a:alphaModFix/>
          </a:blip>
          <a:srcRect/>
          <a:stretch/>
        </p:blipFill>
        <p:spPr>
          <a:xfrm>
            <a:off x="18899948" y="0"/>
            <a:ext cx="1204141" cy="5442188"/>
          </a:xfrm>
          <a:prstGeom prst="rect">
            <a:avLst/>
          </a:prstGeom>
          <a:noFill/>
          <a:ln>
            <a:noFill/>
          </a:ln>
        </p:spPr>
      </p:pic>
      <p:pic>
        <p:nvPicPr>
          <p:cNvPr id="264" name="Google Shape;264;p11"/>
          <p:cNvPicPr preferRelativeResize="0"/>
          <p:nvPr/>
        </p:nvPicPr>
        <p:blipFill rotWithShape="1">
          <a:blip r:embed="rId5">
            <a:alphaModFix/>
          </a:blip>
          <a:srcRect/>
          <a:stretch/>
        </p:blipFill>
        <p:spPr>
          <a:xfrm>
            <a:off x="2387361" y="8292941"/>
            <a:ext cx="1252296" cy="1221187"/>
          </a:xfrm>
          <a:prstGeom prst="rect">
            <a:avLst/>
          </a:prstGeom>
          <a:noFill/>
          <a:ln>
            <a:noFill/>
          </a:ln>
        </p:spPr>
      </p:pic>
      <p:sp>
        <p:nvSpPr>
          <p:cNvPr id="265" name="Google Shape;265;p11"/>
          <p:cNvSpPr txBox="1">
            <a:spLocks noGrp="1"/>
          </p:cNvSpPr>
          <p:nvPr>
            <p:ph type="title"/>
          </p:nvPr>
        </p:nvSpPr>
        <p:spPr>
          <a:xfrm>
            <a:off x="10405830" y="854075"/>
            <a:ext cx="2512060" cy="42799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2600" b="0">
                <a:solidFill>
                  <a:srgbClr val="191419"/>
                </a:solidFill>
                <a:latin typeface="Poppins"/>
                <a:ea typeface="Poppins"/>
                <a:cs typeface="Poppins"/>
                <a:sym typeface="Poppins"/>
              </a:rPr>
              <a:t>Write Title Here</a:t>
            </a:r>
            <a:endParaRPr sz="2600">
              <a:latin typeface="Poppins"/>
              <a:ea typeface="Poppins"/>
              <a:cs typeface="Poppins"/>
              <a:sym typeface="Poppins"/>
            </a:endParaRPr>
          </a:p>
        </p:txBody>
      </p:sp>
      <p:sp>
        <p:nvSpPr>
          <p:cNvPr id="266" name="Google Shape;266;p11"/>
          <p:cNvSpPr txBox="1">
            <a:spLocks noGrp="1"/>
          </p:cNvSpPr>
          <p:nvPr>
            <p:ph type="sldNum" idx="12"/>
          </p:nvPr>
        </p:nvSpPr>
        <p:spPr>
          <a:xfrm>
            <a:off x="19490101" y="10667600"/>
            <a:ext cx="338455" cy="438150"/>
          </a:xfrm>
          <a:prstGeom prst="rect">
            <a:avLst/>
          </a:prstGeom>
          <a:noFill/>
          <a:ln>
            <a:noFill/>
          </a:ln>
        </p:spPr>
        <p:txBody>
          <a:bodyPr spcFirstLastPara="1" wrap="square" lIns="0" tIns="450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11</a:t>
            </a:fld>
            <a:endParaRPr/>
          </a:p>
        </p:txBody>
      </p:sp>
      <p:sp>
        <p:nvSpPr>
          <p:cNvPr id="267" name="Google Shape;267;p11"/>
          <p:cNvSpPr/>
          <p:nvPr/>
        </p:nvSpPr>
        <p:spPr>
          <a:xfrm>
            <a:off x="0" y="-539700"/>
            <a:ext cx="49212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1"/>
          <p:cNvSpPr txBox="1"/>
          <p:nvPr/>
        </p:nvSpPr>
        <p:spPr>
          <a:xfrm>
            <a:off x="183525" y="-465150"/>
            <a:ext cx="49212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TEXT HEAVY CONTENT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pic>
        <p:nvPicPr>
          <p:cNvPr id="273" name="Google Shape;273;p12"/>
          <p:cNvPicPr preferRelativeResize="0"/>
          <p:nvPr/>
        </p:nvPicPr>
        <p:blipFill rotWithShape="1">
          <a:blip r:embed="rId3">
            <a:alphaModFix/>
          </a:blip>
          <a:srcRect/>
          <a:stretch/>
        </p:blipFill>
        <p:spPr>
          <a:xfrm>
            <a:off x="0" y="0"/>
            <a:ext cx="20104099" cy="11308556"/>
          </a:xfrm>
          <a:prstGeom prst="rect">
            <a:avLst/>
          </a:prstGeom>
          <a:noFill/>
          <a:ln>
            <a:noFill/>
          </a:ln>
        </p:spPr>
      </p:pic>
      <p:grpSp>
        <p:nvGrpSpPr>
          <p:cNvPr id="274" name="Google Shape;274;p12"/>
          <p:cNvGrpSpPr/>
          <p:nvPr/>
        </p:nvGrpSpPr>
        <p:grpSpPr>
          <a:xfrm>
            <a:off x="2387362" y="3172678"/>
            <a:ext cx="2615406" cy="2615406"/>
            <a:chOff x="2387362" y="3172678"/>
            <a:chExt cx="2615406" cy="2615406"/>
          </a:xfrm>
        </p:grpSpPr>
        <p:pic>
          <p:nvPicPr>
            <p:cNvPr id="275" name="Google Shape;275;p12"/>
            <p:cNvPicPr preferRelativeResize="0"/>
            <p:nvPr/>
          </p:nvPicPr>
          <p:blipFill rotWithShape="1">
            <a:blip r:embed="rId4">
              <a:alphaModFix/>
            </a:blip>
            <a:srcRect/>
            <a:stretch/>
          </p:blipFill>
          <p:spPr>
            <a:xfrm>
              <a:off x="2387362" y="3172678"/>
              <a:ext cx="2615406" cy="2615406"/>
            </a:xfrm>
            <a:prstGeom prst="rect">
              <a:avLst/>
            </a:prstGeom>
            <a:noFill/>
            <a:ln>
              <a:noFill/>
            </a:ln>
          </p:spPr>
        </p:pic>
        <p:sp>
          <p:nvSpPr>
            <p:cNvPr id="276" name="Google Shape;276;p12"/>
            <p:cNvSpPr/>
            <p:nvPr/>
          </p:nvSpPr>
          <p:spPr>
            <a:xfrm>
              <a:off x="3220957" y="3998242"/>
              <a:ext cx="948690" cy="859790"/>
            </a:xfrm>
            <a:custGeom>
              <a:avLst/>
              <a:gdLst/>
              <a:ahLst/>
              <a:cxnLst/>
              <a:rect l="l" t="t" r="r" b="b"/>
              <a:pathLst>
                <a:path w="948689" h="859789" extrusionOk="0">
                  <a:moveTo>
                    <a:pt x="266682" y="0"/>
                  </a:moveTo>
                  <a:lnTo>
                    <a:pt x="220382" y="12700"/>
                  </a:lnTo>
                  <a:lnTo>
                    <a:pt x="180748" y="38100"/>
                  </a:lnTo>
                  <a:lnTo>
                    <a:pt x="150004" y="74930"/>
                  </a:lnTo>
                  <a:lnTo>
                    <a:pt x="130372" y="119380"/>
                  </a:lnTo>
                  <a:lnTo>
                    <a:pt x="23706" y="543560"/>
                  </a:lnTo>
                  <a:lnTo>
                    <a:pt x="15001" y="570230"/>
                  </a:lnTo>
                  <a:lnTo>
                    <a:pt x="7408" y="595630"/>
                  </a:lnTo>
                  <a:lnTo>
                    <a:pt x="2037" y="622300"/>
                  </a:lnTo>
                  <a:lnTo>
                    <a:pt x="0" y="651510"/>
                  </a:lnTo>
                  <a:lnTo>
                    <a:pt x="5597" y="698500"/>
                  </a:lnTo>
                  <a:lnTo>
                    <a:pt x="21561" y="742950"/>
                  </a:lnTo>
                  <a:lnTo>
                    <a:pt x="46647" y="781050"/>
                  </a:lnTo>
                  <a:lnTo>
                    <a:pt x="79612" y="814070"/>
                  </a:lnTo>
                  <a:lnTo>
                    <a:pt x="119213" y="838200"/>
                  </a:lnTo>
                  <a:lnTo>
                    <a:pt x="164204" y="854710"/>
                  </a:lnTo>
                  <a:lnTo>
                    <a:pt x="213344" y="859790"/>
                  </a:lnTo>
                  <a:lnTo>
                    <a:pt x="259978" y="854710"/>
                  </a:lnTo>
                  <a:lnTo>
                    <a:pt x="302674" y="839470"/>
                  </a:lnTo>
                  <a:lnTo>
                    <a:pt x="327820" y="824230"/>
                  </a:lnTo>
                  <a:lnTo>
                    <a:pt x="213344" y="824230"/>
                  </a:lnTo>
                  <a:lnTo>
                    <a:pt x="165192" y="817880"/>
                  </a:lnTo>
                  <a:lnTo>
                    <a:pt x="122473" y="801370"/>
                  </a:lnTo>
                  <a:lnTo>
                    <a:pt x="86670" y="773430"/>
                  </a:lnTo>
                  <a:lnTo>
                    <a:pt x="59262" y="739140"/>
                  </a:lnTo>
                  <a:lnTo>
                    <a:pt x="41731" y="697230"/>
                  </a:lnTo>
                  <a:lnTo>
                    <a:pt x="35559" y="651510"/>
                  </a:lnTo>
                  <a:lnTo>
                    <a:pt x="36761" y="626110"/>
                  </a:lnTo>
                  <a:lnTo>
                    <a:pt x="40739" y="601980"/>
                  </a:lnTo>
                  <a:lnTo>
                    <a:pt x="48051" y="580390"/>
                  </a:lnTo>
                  <a:lnTo>
                    <a:pt x="59254" y="561340"/>
                  </a:lnTo>
                  <a:lnTo>
                    <a:pt x="59254" y="556260"/>
                  </a:lnTo>
                  <a:lnTo>
                    <a:pt x="71107" y="543560"/>
                  </a:lnTo>
                  <a:lnTo>
                    <a:pt x="71107" y="538480"/>
                  </a:lnTo>
                  <a:lnTo>
                    <a:pt x="79071" y="532130"/>
                  </a:lnTo>
                  <a:lnTo>
                    <a:pt x="85924" y="525780"/>
                  </a:lnTo>
                  <a:lnTo>
                    <a:pt x="92776" y="516890"/>
                  </a:lnTo>
                  <a:lnTo>
                    <a:pt x="100740" y="508000"/>
                  </a:lnTo>
                  <a:lnTo>
                    <a:pt x="106666" y="508000"/>
                  </a:lnTo>
                  <a:lnTo>
                    <a:pt x="118519" y="496570"/>
                  </a:lnTo>
                  <a:lnTo>
                    <a:pt x="124446" y="496570"/>
                  </a:lnTo>
                  <a:lnTo>
                    <a:pt x="133428" y="491490"/>
                  </a:lnTo>
                  <a:lnTo>
                    <a:pt x="142966" y="487680"/>
                  </a:lnTo>
                  <a:lnTo>
                    <a:pt x="150953" y="483870"/>
                  </a:lnTo>
                  <a:lnTo>
                    <a:pt x="77034" y="483870"/>
                  </a:lnTo>
                  <a:lnTo>
                    <a:pt x="165932" y="125730"/>
                  </a:lnTo>
                  <a:lnTo>
                    <a:pt x="180007" y="91440"/>
                  </a:lnTo>
                  <a:lnTo>
                    <a:pt x="202972" y="63500"/>
                  </a:lnTo>
                  <a:lnTo>
                    <a:pt x="232605" y="43180"/>
                  </a:lnTo>
                  <a:lnTo>
                    <a:pt x="266682" y="36830"/>
                  </a:lnTo>
                  <a:lnTo>
                    <a:pt x="367137" y="36830"/>
                  </a:lnTo>
                  <a:lnTo>
                    <a:pt x="350024" y="22860"/>
                  </a:lnTo>
                  <a:lnTo>
                    <a:pt x="324466" y="10160"/>
                  </a:lnTo>
                  <a:lnTo>
                    <a:pt x="296685" y="2540"/>
                  </a:lnTo>
                  <a:lnTo>
                    <a:pt x="266682" y="0"/>
                  </a:lnTo>
                  <a:close/>
                </a:path>
                <a:path w="948689" h="859789" extrusionOk="0">
                  <a:moveTo>
                    <a:pt x="562998" y="490220"/>
                  </a:moveTo>
                  <a:lnTo>
                    <a:pt x="527439" y="490220"/>
                  </a:lnTo>
                  <a:lnTo>
                    <a:pt x="527439" y="657860"/>
                  </a:lnTo>
                  <a:lnTo>
                    <a:pt x="534886" y="704850"/>
                  </a:lnTo>
                  <a:lnTo>
                    <a:pt x="551456" y="746760"/>
                  </a:lnTo>
                  <a:lnTo>
                    <a:pt x="576112" y="784860"/>
                  </a:lnTo>
                  <a:lnTo>
                    <a:pt x="607818" y="816610"/>
                  </a:lnTo>
                  <a:lnTo>
                    <a:pt x="645537" y="839470"/>
                  </a:lnTo>
                  <a:lnTo>
                    <a:pt x="688233" y="854710"/>
                  </a:lnTo>
                  <a:lnTo>
                    <a:pt x="734867" y="859790"/>
                  </a:lnTo>
                  <a:lnTo>
                    <a:pt x="784007" y="854710"/>
                  </a:lnTo>
                  <a:lnTo>
                    <a:pt x="829000" y="838200"/>
                  </a:lnTo>
                  <a:lnTo>
                    <a:pt x="851928" y="824230"/>
                  </a:lnTo>
                  <a:lnTo>
                    <a:pt x="734867" y="824230"/>
                  </a:lnTo>
                  <a:lnTo>
                    <a:pt x="691680" y="819150"/>
                  </a:lnTo>
                  <a:lnTo>
                    <a:pt x="652115" y="802640"/>
                  </a:lnTo>
                  <a:lnTo>
                    <a:pt x="617818" y="777240"/>
                  </a:lnTo>
                  <a:lnTo>
                    <a:pt x="590436" y="742950"/>
                  </a:lnTo>
                  <a:lnTo>
                    <a:pt x="571613" y="702310"/>
                  </a:lnTo>
                  <a:lnTo>
                    <a:pt x="562998" y="657860"/>
                  </a:lnTo>
                  <a:lnTo>
                    <a:pt x="562998" y="651510"/>
                  </a:lnTo>
                  <a:lnTo>
                    <a:pt x="569144" y="603250"/>
                  </a:lnTo>
                  <a:lnTo>
                    <a:pt x="586485" y="560070"/>
                  </a:lnTo>
                  <a:lnTo>
                    <a:pt x="606883" y="532130"/>
                  </a:lnTo>
                  <a:lnTo>
                    <a:pt x="562998" y="532130"/>
                  </a:lnTo>
                  <a:lnTo>
                    <a:pt x="562998" y="490220"/>
                  </a:lnTo>
                  <a:close/>
                </a:path>
                <a:path w="948689" h="859789" extrusionOk="0">
                  <a:moveTo>
                    <a:pt x="331874" y="472440"/>
                  </a:moveTo>
                  <a:lnTo>
                    <a:pt x="213344" y="472440"/>
                  </a:lnTo>
                  <a:lnTo>
                    <a:pt x="259000" y="478790"/>
                  </a:lnTo>
                  <a:lnTo>
                    <a:pt x="300047" y="496570"/>
                  </a:lnTo>
                  <a:lnTo>
                    <a:pt x="334837" y="523240"/>
                  </a:lnTo>
                  <a:lnTo>
                    <a:pt x="361726" y="560070"/>
                  </a:lnTo>
                  <a:lnTo>
                    <a:pt x="379067" y="603250"/>
                  </a:lnTo>
                  <a:lnTo>
                    <a:pt x="385213" y="651510"/>
                  </a:lnTo>
                  <a:lnTo>
                    <a:pt x="385213" y="657860"/>
                  </a:lnTo>
                  <a:lnTo>
                    <a:pt x="376597" y="702310"/>
                  </a:lnTo>
                  <a:lnTo>
                    <a:pt x="357775" y="742950"/>
                  </a:lnTo>
                  <a:lnTo>
                    <a:pt x="330393" y="777240"/>
                  </a:lnTo>
                  <a:lnTo>
                    <a:pt x="296096" y="802640"/>
                  </a:lnTo>
                  <a:lnTo>
                    <a:pt x="256531" y="819150"/>
                  </a:lnTo>
                  <a:lnTo>
                    <a:pt x="213344" y="824230"/>
                  </a:lnTo>
                  <a:lnTo>
                    <a:pt x="327820" y="824230"/>
                  </a:lnTo>
                  <a:lnTo>
                    <a:pt x="372099" y="784860"/>
                  </a:lnTo>
                  <a:lnTo>
                    <a:pt x="396755" y="746760"/>
                  </a:lnTo>
                  <a:lnTo>
                    <a:pt x="413325" y="704850"/>
                  </a:lnTo>
                  <a:lnTo>
                    <a:pt x="420772" y="657860"/>
                  </a:lnTo>
                  <a:lnTo>
                    <a:pt x="420772" y="532130"/>
                  </a:lnTo>
                  <a:lnTo>
                    <a:pt x="385213" y="532130"/>
                  </a:lnTo>
                  <a:lnTo>
                    <a:pt x="379286" y="525780"/>
                  </a:lnTo>
                  <a:lnTo>
                    <a:pt x="379286" y="519430"/>
                  </a:lnTo>
                  <a:lnTo>
                    <a:pt x="373360" y="514350"/>
                  </a:lnTo>
                  <a:lnTo>
                    <a:pt x="373360" y="508000"/>
                  </a:lnTo>
                  <a:lnTo>
                    <a:pt x="367433" y="508000"/>
                  </a:lnTo>
                  <a:lnTo>
                    <a:pt x="361507" y="501650"/>
                  </a:lnTo>
                  <a:lnTo>
                    <a:pt x="361507" y="496570"/>
                  </a:lnTo>
                  <a:lnTo>
                    <a:pt x="355580" y="496570"/>
                  </a:lnTo>
                  <a:lnTo>
                    <a:pt x="337801" y="478790"/>
                  </a:lnTo>
                  <a:lnTo>
                    <a:pt x="331874" y="478790"/>
                  </a:lnTo>
                  <a:lnTo>
                    <a:pt x="331874" y="472440"/>
                  </a:lnTo>
                  <a:close/>
                </a:path>
                <a:path w="948689" h="859789" extrusionOk="0">
                  <a:moveTo>
                    <a:pt x="847471" y="466090"/>
                  </a:moveTo>
                  <a:lnTo>
                    <a:pt x="628190" y="466090"/>
                  </a:lnTo>
                  <a:lnTo>
                    <a:pt x="622263" y="472440"/>
                  </a:lnTo>
                  <a:lnTo>
                    <a:pt x="770426" y="472440"/>
                  </a:lnTo>
                  <a:lnTo>
                    <a:pt x="776353" y="478790"/>
                  </a:lnTo>
                  <a:lnTo>
                    <a:pt x="782279" y="478790"/>
                  </a:lnTo>
                  <a:lnTo>
                    <a:pt x="794595" y="482600"/>
                  </a:lnTo>
                  <a:lnTo>
                    <a:pt x="805245" y="487680"/>
                  </a:lnTo>
                  <a:lnTo>
                    <a:pt x="814783" y="491490"/>
                  </a:lnTo>
                  <a:lnTo>
                    <a:pt x="823765" y="496570"/>
                  </a:lnTo>
                  <a:lnTo>
                    <a:pt x="829692" y="496570"/>
                  </a:lnTo>
                  <a:lnTo>
                    <a:pt x="841545" y="508000"/>
                  </a:lnTo>
                  <a:lnTo>
                    <a:pt x="847471" y="508000"/>
                  </a:lnTo>
                  <a:lnTo>
                    <a:pt x="855435" y="516890"/>
                  </a:lnTo>
                  <a:lnTo>
                    <a:pt x="862287" y="525780"/>
                  </a:lnTo>
                  <a:lnTo>
                    <a:pt x="869140" y="532130"/>
                  </a:lnTo>
                  <a:lnTo>
                    <a:pt x="877104" y="538480"/>
                  </a:lnTo>
                  <a:lnTo>
                    <a:pt x="877104" y="543560"/>
                  </a:lnTo>
                  <a:lnTo>
                    <a:pt x="888957" y="556260"/>
                  </a:lnTo>
                  <a:lnTo>
                    <a:pt x="888957" y="561340"/>
                  </a:lnTo>
                  <a:lnTo>
                    <a:pt x="900162" y="580390"/>
                  </a:lnTo>
                  <a:lnTo>
                    <a:pt x="907477" y="601980"/>
                  </a:lnTo>
                  <a:lnTo>
                    <a:pt x="911459" y="626110"/>
                  </a:lnTo>
                  <a:lnTo>
                    <a:pt x="912663" y="651510"/>
                  </a:lnTo>
                  <a:lnTo>
                    <a:pt x="906489" y="697230"/>
                  </a:lnTo>
                  <a:lnTo>
                    <a:pt x="888957" y="739140"/>
                  </a:lnTo>
                  <a:lnTo>
                    <a:pt x="861547" y="773430"/>
                  </a:lnTo>
                  <a:lnTo>
                    <a:pt x="825741" y="801370"/>
                  </a:lnTo>
                  <a:lnTo>
                    <a:pt x="783020" y="817880"/>
                  </a:lnTo>
                  <a:lnTo>
                    <a:pt x="734867" y="824230"/>
                  </a:lnTo>
                  <a:lnTo>
                    <a:pt x="851928" y="824230"/>
                  </a:lnTo>
                  <a:lnTo>
                    <a:pt x="901570" y="781050"/>
                  </a:lnTo>
                  <a:lnTo>
                    <a:pt x="926658" y="742950"/>
                  </a:lnTo>
                  <a:lnTo>
                    <a:pt x="942624" y="698500"/>
                  </a:lnTo>
                  <a:lnTo>
                    <a:pt x="948222" y="651510"/>
                  </a:lnTo>
                  <a:lnTo>
                    <a:pt x="946185" y="622300"/>
                  </a:lnTo>
                  <a:lnTo>
                    <a:pt x="940814" y="595630"/>
                  </a:lnTo>
                  <a:lnTo>
                    <a:pt x="933220" y="570230"/>
                  </a:lnTo>
                  <a:lnTo>
                    <a:pt x="924516" y="543560"/>
                  </a:lnTo>
                  <a:lnTo>
                    <a:pt x="909504" y="483870"/>
                  </a:lnTo>
                  <a:lnTo>
                    <a:pt x="871177" y="483870"/>
                  </a:lnTo>
                  <a:lnTo>
                    <a:pt x="865806" y="480060"/>
                  </a:lnTo>
                  <a:lnTo>
                    <a:pt x="852842" y="471170"/>
                  </a:lnTo>
                  <a:lnTo>
                    <a:pt x="847471" y="466090"/>
                  </a:lnTo>
                  <a:close/>
                </a:path>
                <a:path w="948689" h="859789" extrusionOk="0">
                  <a:moveTo>
                    <a:pt x="367137" y="36830"/>
                  </a:moveTo>
                  <a:lnTo>
                    <a:pt x="266682" y="36830"/>
                  </a:lnTo>
                  <a:lnTo>
                    <a:pt x="292148" y="38100"/>
                  </a:lnTo>
                  <a:lnTo>
                    <a:pt x="314835" y="44450"/>
                  </a:lnTo>
                  <a:lnTo>
                    <a:pt x="349654" y="66040"/>
                  </a:lnTo>
                  <a:lnTo>
                    <a:pt x="376323" y="105410"/>
                  </a:lnTo>
                  <a:lnTo>
                    <a:pt x="385213" y="149860"/>
                  </a:lnTo>
                  <a:lnTo>
                    <a:pt x="385213" y="532130"/>
                  </a:lnTo>
                  <a:lnTo>
                    <a:pt x="420772" y="532130"/>
                  </a:lnTo>
                  <a:lnTo>
                    <a:pt x="420772" y="490220"/>
                  </a:lnTo>
                  <a:lnTo>
                    <a:pt x="562998" y="490220"/>
                  </a:lnTo>
                  <a:lnTo>
                    <a:pt x="562998" y="454660"/>
                  </a:lnTo>
                  <a:lnTo>
                    <a:pt x="420772" y="454660"/>
                  </a:lnTo>
                  <a:lnTo>
                    <a:pt x="420772" y="257810"/>
                  </a:lnTo>
                  <a:lnTo>
                    <a:pt x="562998" y="257810"/>
                  </a:lnTo>
                  <a:lnTo>
                    <a:pt x="562998" y="220980"/>
                  </a:lnTo>
                  <a:lnTo>
                    <a:pt x="420772" y="220980"/>
                  </a:lnTo>
                  <a:lnTo>
                    <a:pt x="420772" y="149860"/>
                  </a:lnTo>
                  <a:lnTo>
                    <a:pt x="417531" y="119380"/>
                  </a:lnTo>
                  <a:lnTo>
                    <a:pt x="408178" y="91440"/>
                  </a:lnTo>
                  <a:lnTo>
                    <a:pt x="393269" y="66040"/>
                  </a:lnTo>
                  <a:lnTo>
                    <a:pt x="373360" y="41910"/>
                  </a:lnTo>
                  <a:lnTo>
                    <a:pt x="367137" y="36830"/>
                  </a:lnTo>
                  <a:close/>
                </a:path>
                <a:path w="948689" h="859789" extrusionOk="0">
                  <a:moveTo>
                    <a:pt x="734867" y="472440"/>
                  </a:moveTo>
                  <a:lnTo>
                    <a:pt x="616337" y="472440"/>
                  </a:lnTo>
                  <a:lnTo>
                    <a:pt x="616337" y="478790"/>
                  </a:lnTo>
                  <a:lnTo>
                    <a:pt x="610410" y="478790"/>
                  </a:lnTo>
                  <a:lnTo>
                    <a:pt x="592631" y="496570"/>
                  </a:lnTo>
                  <a:lnTo>
                    <a:pt x="586704" y="496570"/>
                  </a:lnTo>
                  <a:lnTo>
                    <a:pt x="586704" y="501650"/>
                  </a:lnTo>
                  <a:lnTo>
                    <a:pt x="580778" y="508000"/>
                  </a:lnTo>
                  <a:lnTo>
                    <a:pt x="574851" y="508000"/>
                  </a:lnTo>
                  <a:lnTo>
                    <a:pt x="574851" y="514350"/>
                  </a:lnTo>
                  <a:lnTo>
                    <a:pt x="568925" y="519430"/>
                  </a:lnTo>
                  <a:lnTo>
                    <a:pt x="568925" y="525780"/>
                  </a:lnTo>
                  <a:lnTo>
                    <a:pt x="562998" y="532130"/>
                  </a:lnTo>
                  <a:lnTo>
                    <a:pt x="606883" y="532130"/>
                  </a:lnTo>
                  <a:lnTo>
                    <a:pt x="613373" y="523240"/>
                  </a:lnTo>
                  <a:lnTo>
                    <a:pt x="648164" y="496570"/>
                  </a:lnTo>
                  <a:lnTo>
                    <a:pt x="689211" y="478790"/>
                  </a:lnTo>
                  <a:lnTo>
                    <a:pt x="734867" y="472440"/>
                  </a:lnTo>
                  <a:close/>
                </a:path>
                <a:path w="948689" h="859789" extrusionOk="0">
                  <a:moveTo>
                    <a:pt x="165932" y="478790"/>
                  </a:moveTo>
                  <a:lnTo>
                    <a:pt x="82960" y="478790"/>
                  </a:lnTo>
                  <a:lnTo>
                    <a:pt x="82960" y="483870"/>
                  </a:lnTo>
                  <a:lnTo>
                    <a:pt x="150953" y="483870"/>
                  </a:lnTo>
                  <a:lnTo>
                    <a:pt x="153616" y="482600"/>
                  </a:lnTo>
                  <a:lnTo>
                    <a:pt x="165932" y="478790"/>
                  </a:lnTo>
                  <a:close/>
                </a:path>
                <a:path w="948689" h="859789" extrusionOk="0">
                  <a:moveTo>
                    <a:pt x="765481" y="36830"/>
                  </a:moveTo>
                  <a:lnTo>
                    <a:pt x="681528" y="36830"/>
                  </a:lnTo>
                  <a:lnTo>
                    <a:pt x="715606" y="43180"/>
                  </a:lnTo>
                  <a:lnTo>
                    <a:pt x="745239" y="63500"/>
                  </a:lnTo>
                  <a:lnTo>
                    <a:pt x="768204" y="91440"/>
                  </a:lnTo>
                  <a:lnTo>
                    <a:pt x="782279" y="125730"/>
                  </a:lnTo>
                  <a:lnTo>
                    <a:pt x="871177" y="483870"/>
                  </a:lnTo>
                  <a:lnTo>
                    <a:pt x="909504" y="483870"/>
                  </a:lnTo>
                  <a:lnTo>
                    <a:pt x="817838" y="119380"/>
                  </a:lnTo>
                  <a:lnTo>
                    <a:pt x="798207" y="74930"/>
                  </a:lnTo>
                  <a:lnTo>
                    <a:pt x="767463" y="38100"/>
                  </a:lnTo>
                  <a:lnTo>
                    <a:pt x="765481" y="36830"/>
                  </a:lnTo>
                  <a:close/>
                </a:path>
                <a:path w="948689" h="859789" extrusionOk="0">
                  <a:moveTo>
                    <a:pt x="177785" y="472440"/>
                  </a:moveTo>
                  <a:lnTo>
                    <a:pt x="88887" y="472440"/>
                  </a:lnTo>
                  <a:lnTo>
                    <a:pt x="88887" y="478790"/>
                  </a:lnTo>
                  <a:lnTo>
                    <a:pt x="171858" y="478790"/>
                  </a:lnTo>
                  <a:lnTo>
                    <a:pt x="177785" y="472440"/>
                  </a:lnTo>
                  <a:close/>
                </a:path>
                <a:path w="948689" h="859789" extrusionOk="0">
                  <a:moveTo>
                    <a:pt x="320021" y="466090"/>
                  </a:moveTo>
                  <a:lnTo>
                    <a:pt x="100740" y="466090"/>
                  </a:lnTo>
                  <a:lnTo>
                    <a:pt x="100740" y="472440"/>
                  </a:lnTo>
                  <a:lnTo>
                    <a:pt x="325948" y="472440"/>
                  </a:lnTo>
                  <a:lnTo>
                    <a:pt x="320021" y="466090"/>
                  </a:lnTo>
                  <a:close/>
                </a:path>
                <a:path w="948689" h="859789" extrusionOk="0">
                  <a:moveTo>
                    <a:pt x="314095" y="459740"/>
                  </a:moveTo>
                  <a:lnTo>
                    <a:pt x="112593" y="459740"/>
                  </a:lnTo>
                  <a:lnTo>
                    <a:pt x="106666" y="466090"/>
                  </a:lnTo>
                  <a:lnTo>
                    <a:pt x="314095" y="466090"/>
                  </a:lnTo>
                  <a:lnTo>
                    <a:pt x="314095" y="459740"/>
                  </a:lnTo>
                  <a:close/>
                </a:path>
                <a:path w="948689" h="859789" extrusionOk="0">
                  <a:moveTo>
                    <a:pt x="835618" y="459740"/>
                  </a:moveTo>
                  <a:lnTo>
                    <a:pt x="634116" y="459740"/>
                  </a:lnTo>
                  <a:lnTo>
                    <a:pt x="634116" y="466090"/>
                  </a:lnTo>
                  <a:lnTo>
                    <a:pt x="841545" y="466090"/>
                  </a:lnTo>
                  <a:lnTo>
                    <a:pt x="835618" y="459740"/>
                  </a:lnTo>
                  <a:close/>
                </a:path>
                <a:path w="948689" h="859789" extrusionOk="0">
                  <a:moveTo>
                    <a:pt x="296315" y="454660"/>
                  </a:moveTo>
                  <a:lnTo>
                    <a:pt x="118519" y="454660"/>
                  </a:lnTo>
                  <a:lnTo>
                    <a:pt x="118519" y="459740"/>
                  </a:lnTo>
                  <a:lnTo>
                    <a:pt x="302242" y="459740"/>
                  </a:lnTo>
                  <a:lnTo>
                    <a:pt x="296315" y="454660"/>
                  </a:lnTo>
                  <a:close/>
                </a:path>
                <a:path w="948689" h="859789" extrusionOk="0">
                  <a:moveTo>
                    <a:pt x="829692" y="454660"/>
                  </a:moveTo>
                  <a:lnTo>
                    <a:pt x="651896" y="454660"/>
                  </a:lnTo>
                  <a:lnTo>
                    <a:pt x="645969" y="459740"/>
                  </a:lnTo>
                  <a:lnTo>
                    <a:pt x="829692" y="459740"/>
                  </a:lnTo>
                  <a:lnTo>
                    <a:pt x="829692" y="454660"/>
                  </a:lnTo>
                  <a:close/>
                </a:path>
                <a:path w="948689" h="859789" extrusionOk="0">
                  <a:moveTo>
                    <a:pt x="284462" y="448310"/>
                  </a:moveTo>
                  <a:lnTo>
                    <a:pt x="136299" y="448310"/>
                  </a:lnTo>
                  <a:lnTo>
                    <a:pt x="130372" y="454660"/>
                  </a:lnTo>
                  <a:lnTo>
                    <a:pt x="290389" y="454660"/>
                  </a:lnTo>
                  <a:lnTo>
                    <a:pt x="284462" y="448310"/>
                  </a:lnTo>
                  <a:close/>
                </a:path>
                <a:path w="948689" h="859789" extrusionOk="0">
                  <a:moveTo>
                    <a:pt x="562998" y="257810"/>
                  </a:moveTo>
                  <a:lnTo>
                    <a:pt x="527449" y="257810"/>
                  </a:lnTo>
                  <a:lnTo>
                    <a:pt x="527449" y="454660"/>
                  </a:lnTo>
                  <a:lnTo>
                    <a:pt x="562998" y="454660"/>
                  </a:lnTo>
                  <a:lnTo>
                    <a:pt x="562998" y="257810"/>
                  </a:lnTo>
                  <a:close/>
                </a:path>
                <a:path w="948689" h="859789" extrusionOk="0">
                  <a:moveTo>
                    <a:pt x="811912" y="448310"/>
                  </a:moveTo>
                  <a:lnTo>
                    <a:pt x="663749" y="448310"/>
                  </a:lnTo>
                  <a:lnTo>
                    <a:pt x="657822" y="454660"/>
                  </a:lnTo>
                  <a:lnTo>
                    <a:pt x="817838" y="454660"/>
                  </a:lnTo>
                  <a:lnTo>
                    <a:pt x="811912" y="448310"/>
                  </a:lnTo>
                  <a:close/>
                </a:path>
                <a:path w="948689" h="859789" extrusionOk="0">
                  <a:moveTo>
                    <a:pt x="266682" y="441960"/>
                  </a:moveTo>
                  <a:lnTo>
                    <a:pt x="154079" y="441960"/>
                  </a:lnTo>
                  <a:lnTo>
                    <a:pt x="148152" y="448310"/>
                  </a:lnTo>
                  <a:lnTo>
                    <a:pt x="272609" y="448310"/>
                  </a:lnTo>
                  <a:lnTo>
                    <a:pt x="266682" y="441960"/>
                  </a:lnTo>
                  <a:close/>
                </a:path>
                <a:path w="948689" h="859789" extrusionOk="0">
                  <a:moveTo>
                    <a:pt x="794132" y="441960"/>
                  </a:moveTo>
                  <a:lnTo>
                    <a:pt x="681528" y="441960"/>
                  </a:lnTo>
                  <a:lnTo>
                    <a:pt x="675602" y="448310"/>
                  </a:lnTo>
                  <a:lnTo>
                    <a:pt x="800059" y="448310"/>
                  </a:lnTo>
                  <a:lnTo>
                    <a:pt x="794132" y="441960"/>
                  </a:lnTo>
                  <a:close/>
                </a:path>
                <a:path w="948689" h="859789" extrusionOk="0">
                  <a:moveTo>
                    <a:pt x="242976" y="436880"/>
                  </a:moveTo>
                  <a:lnTo>
                    <a:pt x="177785" y="436880"/>
                  </a:lnTo>
                  <a:lnTo>
                    <a:pt x="177785" y="441960"/>
                  </a:lnTo>
                  <a:lnTo>
                    <a:pt x="248903" y="441960"/>
                  </a:lnTo>
                  <a:lnTo>
                    <a:pt x="242976" y="436880"/>
                  </a:lnTo>
                  <a:close/>
                </a:path>
                <a:path w="948689" h="859789" extrusionOk="0">
                  <a:moveTo>
                    <a:pt x="770426" y="436880"/>
                  </a:moveTo>
                  <a:lnTo>
                    <a:pt x="705235" y="436880"/>
                  </a:lnTo>
                  <a:lnTo>
                    <a:pt x="699308" y="441960"/>
                  </a:lnTo>
                  <a:lnTo>
                    <a:pt x="770426" y="441960"/>
                  </a:lnTo>
                  <a:lnTo>
                    <a:pt x="770426" y="436880"/>
                  </a:lnTo>
                  <a:close/>
                </a:path>
                <a:path w="948689" h="859789" extrusionOk="0">
                  <a:moveTo>
                    <a:pt x="681528" y="0"/>
                  </a:moveTo>
                  <a:lnTo>
                    <a:pt x="623745" y="10160"/>
                  </a:lnTo>
                  <a:lnTo>
                    <a:pt x="574851" y="41910"/>
                  </a:lnTo>
                  <a:lnTo>
                    <a:pt x="540033" y="91440"/>
                  </a:lnTo>
                  <a:lnTo>
                    <a:pt x="527439" y="149860"/>
                  </a:lnTo>
                  <a:lnTo>
                    <a:pt x="527439" y="220980"/>
                  </a:lnTo>
                  <a:lnTo>
                    <a:pt x="562998" y="220980"/>
                  </a:lnTo>
                  <a:lnTo>
                    <a:pt x="562998" y="149860"/>
                  </a:lnTo>
                  <a:lnTo>
                    <a:pt x="565221" y="127000"/>
                  </a:lnTo>
                  <a:lnTo>
                    <a:pt x="583000" y="85090"/>
                  </a:lnTo>
                  <a:lnTo>
                    <a:pt x="613929" y="53340"/>
                  </a:lnTo>
                  <a:lnTo>
                    <a:pt x="653563" y="38100"/>
                  </a:lnTo>
                  <a:lnTo>
                    <a:pt x="675602" y="36830"/>
                  </a:lnTo>
                  <a:lnTo>
                    <a:pt x="765481" y="36830"/>
                  </a:lnTo>
                  <a:lnTo>
                    <a:pt x="727829" y="12700"/>
                  </a:lnTo>
                  <a:lnTo>
                    <a:pt x="681528" y="0"/>
                  </a:lnTo>
                  <a:close/>
                </a:path>
              </a:pathLst>
            </a:custGeom>
            <a:solidFill>
              <a:srgbClr val="7F9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277" name="Google Shape;277;p12"/>
          <p:cNvPicPr preferRelativeResize="0"/>
          <p:nvPr/>
        </p:nvPicPr>
        <p:blipFill rotWithShape="1">
          <a:blip r:embed="rId4">
            <a:alphaModFix/>
          </a:blip>
          <a:srcRect/>
          <a:stretch/>
        </p:blipFill>
        <p:spPr>
          <a:xfrm>
            <a:off x="10240525" y="3172678"/>
            <a:ext cx="2615406" cy="2615406"/>
          </a:xfrm>
          <a:prstGeom prst="rect">
            <a:avLst/>
          </a:prstGeom>
          <a:noFill/>
          <a:ln>
            <a:noFill/>
          </a:ln>
        </p:spPr>
      </p:pic>
      <p:pic>
        <p:nvPicPr>
          <p:cNvPr id="278" name="Google Shape;278;p12"/>
          <p:cNvPicPr preferRelativeResize="0"/>
          <p:nvPr/>
        </p:nvPicPr>
        <p:blipFill rotWithShape="1">
          <a:blip r:embed="rId4">
            <a:alphaModFix/>
          </a:blip>
          <a:srcRect/>
          <a:stretch/>
        </p:blipFill>
        <p:spPr>
          <a:xfrm>
            <a:off x="2387362" y="6659483"/>
            <a:ext cx="2615406" cy="2615406"/>
          </a:xfrm>
          <a:prstGeom prst="rect">
            <a:avLst/>
          </a:prstGeom>
          <a:noFill/>
          <a:ln>
            <a:noFill/>
          </a:ln>
        </p:spPr>
      </p:pic>
      <p:pic>
        <p:nvPicPr>
          <p:cNvPr id="279" name="Google Shape;279;p12"/>
          <p:cNvPicPr preferRelativeResize="0"/>
          <p:nvPr/>
        </p:nvPicPr>
        <p:blipFill rotWithShape="1">
          <a:blip r:embed="rId4">
            <a:alphaModFix/>
          </a:blip>
          <a:srcRect/>
          <a:stretch/>
        </p:blipFill>
        <p:spPr>
          <a:xfrm>
            <a:off x="10240525" y="6659483"/>
            <a:ext cx="2615406" cy="2615406"/>
          </a:xfrm>
          <a:prstGeom prst="rect">
            <a:avLst/>
          </a:prstGeom>
          <a:noFill/>
          <a:ln>
            <a:noFill/>
          </a:ln>
        </p:spPr>
      </p:pic>
      <p:sp>
        <p:nvSpPr>
          <p:cNvPr id="280" name="Google Shape;280;p12"/>
          <p:cNvSpPr txBox="1">
            <a:spLocks noGrp="1"/>
          </p:cNvSpPr>
          <p:nvPr>
            <p:ph type="sldNum" idx="12"/>
          </p:nvPr>
        </p:nvSpPr>
        <p:spPr>
          <a:xfrm>
            <a:off x="19490101" y="10667600"/>
            <a:ext cx="338455" cy="438150"/>
          </a:xfrm>
          <a:prstGeom prst="rect">
            <a:avLst/>
          </a:prstGeom>
          <a:noFill/>
          <a:ln>
            <a:noFill/>
          </a:ln>
        </p:spPr>
        <p:txBody>
          <a:bodyPr spcFirstLastPara="1" wrap="square" lIns="0" tIns="450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12</a:t>
            </a:fld>
            <a:endParaRPr/>
          </a:p>
        </p:txBody>
      </p:sp>
      <p:pic>
        <p:nvPicPr>
          <p:cNvPr id="281" name="Google Shape;281;p12"/>
          <p:cNvPicPr preferRelativeResize="0"/>
          <p:nvPr/>
        </p:nvPicPr>
        <p:blipFill rotWithShape="1">
          <a:blip r:embed="rId5">
            <a:alphaModFix/>
          </a:blip>
          <a:srcRect/>
          <a:stretch/>
        </p:blipFill>
        <p:spPr>
          <a:xfrm>
            <a:off x="879632" y="863926"/>
            <a:ext cx="18344834" cy="9580703"/>
          </a:xfrm>
          <a:prstGeom prst="rect">
            <a:avLst/>
          </a:prstGeom>
          <a:noFill/>
          <a:ln>
            <a:noFill/>
          </a:ln>
        </p:spPr>
      </p:pic>
      <p:sp>
        <p:nvSpPr>
          <p:cNvPr id="282" name="Google Shape;282;p12"/>
          <p:cNvSpPr/>
          <p:nvPr/>
        </p:nvSpPr>
        <p:spPr>
          <a:xfrm>
            <a:off x="0" y="-539700"/>
            <a:ext cx="35694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2"/>
          <p:cNvSpPr txBox="1"/>
          <p:nvPr/>
        </p:nvSpPr>
        <p:spPr>
          <a:xfrm>
            <a:off x="183525" y="-465150"/>
            <a:ext cx="33858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ICON CONTENT SLIDE</a:t>
            </a:r>
            <a:endParaRPr sz="2450" b="1" i="0" u="none" strike="noStrike" cap="none">
              <a:solidFill>
                <a:srgbClr val="FFFFFF"/>
              </a:solidFill>
              <a:latin typeface="Lato"/>
              <a:ea typeface="Lato"/>
              <a:cs typeface="Lato"/>
              <a:sym typeface="Lato"/>
            </a:endParaRPr>
          </a:p>
        </p:txBody>
      </p:sp>
      <p:sp>
        <p:nvSpPr>
          <p:cNvPr id="284" name="Google Shape;284;p12"/>
          <p:cNvSpPr txBox="1"/>
          <p:nvPr/>
        </p:nvSpPr>
        <p:spPr>
          <a:xfrm>
            <a:off x="13379563" y="3423701"/>
            <a:ext cx="3503580" cy="1783080"/>
          </a:xfrm>
          <a:prstGeom prst="rect">
            <a:avLst/>
          </a:prstGeom>
          <a:noFill/>
          <a:ln>
            <a:noFill/>
          </a:ln>
        </p:spPr>
        <p:txBody>
          <a:bodyPr spcFirstLastPara="1" wrap="square" lIns="0" tIns="200650" rIns="0" bIns="0" anchor="t" anchorCtr="0">
            <a:spAutoFit/>
          </a:bodyPr>
          <a:lstStyle/>
          <a:p>
            <a:pPr marL="53975" marR="0" lvl="0" indent="0" algn="just" rtl="0">
              <a:lnSpc>
                <a:spcPct val="100000"/>
              </a:lnSpc>
              <a:spcBef>
                <a:spcPts val="0"/>
              </a:spcBef>
              <a:spcAft>
                <a:spcPts val="0"/>
              </a:spcAft>
              <a:buClr>
                <a:srgbClr val="000000"/>
              </a:buClr>
              <a:buSzPts val="2600"/>
              <a:buFont typeface="Arial"/>
              <a:buNone/>
            </a:pPr>
            <a:r>
              <a:rPr lang="en-US" sz="2600" b="0" i="0" u="none" strike="noStrike" cap="none">
                <a:solidFill>
                  <a:srgbClr val="191419"/>
                </a:solidFill>
                <a:latin typeface="Poppins"/>
                <a:ea typeface="Poppins"/>
                <a:cs typeface="Poppins"/>
                <a:sym typeface="Poppins"/>
              </a:rPr>
              <a:t>Icon Three</a:t>
            </a:r>
            <a:endParaRPr sz="2600" b="0" i="0" u="none" strike="noStrike" cap="none">
              <a:solidFill>
                <a:srgbClr val="000000"/>
              </a:solidFill>
              <a:latin typeface="Poppins"/>
              <a:ea typeface="Poppins"/>
              <a:cs typeface="Poppins"/>
              <a:sym typeface="Poppins"/>
            </a:endParaRPr>
          </a:p>
          <a:p>
            <a:pPr marL="12700" marR="5080" lvl="0" indent="0" algn="just" rtl="0">
              <a:lnSpc>
                <a:spcPct val="123300"/>
              </a:lnSpc>
              <a:spcBef>
                <a:spcPts val="57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Loremipsumdolorsitamet, consectetur adipiscing elit, sed do eiusmod tempor</a:t>
            </a:r>
            <a:endParaRPr sz="1950" b="0" i="0" u="none" strike="noStrike" cap="none">
              <a:solidFill>
                <a:srgbClr val="000000"/>
              </a:solidFill>
              <a:latin typeface="Poppins Light"/>
              <a:ea typeface="Poppins Light"/>
              <a:cs typeface="Poppins Light"/>
              <a:sym typeface="Poppins Light"/>
            </a:endParaRPr>
          </a:p>
        </p:txBody>
      </p:sp>
      <p:sp>
        <p:nvSpPr>
          <p:cNvPr id="285" name="Google Shape;285;p12"/>
          <p:cNvSpPr txBox="1"/>
          <p:nvPr/>
        </p:nvSpPr>
        <p:spPr>
          <a:xfrm>
            <a:off x="5526398" y="6910506"/>
            <a:ext cx="3282315" cy="2138727"/>
          </a:xfrm>
          <a:prstGeom prst="rect">
            <a:avLst/>
          </a:prstGeom>
          <a:noFill/>
          <a:ln>
            <a:noFill/>
          </a:ln>
        </p:spPr>
        <p:txBody>
          <a:bodyPr spcFirstLastPara="1" wrap="square" lIns="0" tIns="200650" rIns="0" bIns="0" anchor="t" anchorCtr="0">
            <a:spAutoFit/>
          </a:bodyPr>
          <a:lstStyle/>
          <a:p>
            <a:pPr marL="53975" marR="0" lvl="0" indent="0" algn="just" rtl="0">
              <a:lnSpc>
                <a:spcPct val="100000"/>
              </a:lnSpc>
              <a:spcBef>
                <a:spcPts val="0"/>
              </a:spcBef>
              <a:spcAft>
                <a:spcPts val="0"/>
              </a:spcAft>
              <a:buClr>
                <a:srgbClr val="000000"/>
              </a:buClr>
              <a:buSzPts val="2600"/>
              <a:buFont typeface="Arial"/>
              <a:buNone/>
            </a:pPr>
            <a:r>
              <a:rPr lang="en-US" sz="2600" b="0" i="0" u="none" strike="noStrike" cap="none">
                <a:solidFill>
                  <a:srgbClr val="191419"/>
                </a:solidFill>
                <a:latin typeface="Poppins"/>
                <a:ea typeface="Poppins"/>
                <a:cs typeface="Poppins"/>
                <a:sym typeface="Poppins"/>
              </a:rPr>
              <a:t>Icon Two</a:t>
            </a:r>
            <a:endParaRPr sz="2600" b="0" i="0" u="none" strike="noStrike" cap="none">
              <a:solidFill>
                <a:srgbClr val="000000"/>
              </a:solidFill>
              <a:latin typeface="Poppins"/>
              <a:ea typeface="Poppins"/>
              <a:cs typeface="Poppins"/>
              <a:sym typeface="Poppins"/>
            </a:endParaRPr>
          </a:p>
          <a:p>
            <a:pPr marL="12700" marR="5080" lvl="0" indent="0" algn="just" rtl="0">
              <a:lnSpc>
                <a:spcPct val="123300"/>
              </a:lnSpc>
              <a:spcBef>
                <a:spcPts val="57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Loremipsumdolorsitamet, consectetur adipiscing elit, sed do eiusmod tempor</a:t>
            </a:r>
            <a:endParaRPr sz="1950" b="0" i="0" u="none" strike="noStrike" cap="none">
              <a:solidFill>
                <a:srgbClr val="000000"/>
              </a:solidFill>
              <a:latin typeface="Poppins Light"/>
              <a:ea typeface="Poppins Light"/>
              <a:cs typeface="Poppins Light"/>
              <a:sym typeface="Poppins Light"/>
            </a:endParaRPr>
          </a:p>
        </p:txBody>
      </p:sp>
      <p:sp>
        <p:nvSpPr>
          <p:cNvPr id="286" name="Google Shape;286;p12"/>
          <p:cNvSpPr txBox="1"/>
          <p:nvPr/>
        </p:nvSpPr>
        <p:spPr>
          <a:xfrm>
            <a:off x="13379563" y="6910506"/>
            <a:ext cx="3682887" cy="1783080"/>
          </a:xfrm>
          <a:prstGeom prst="rect">
            <a:avLst/>
          </a:prstGeom>
          <a:noFill/>
          <a:ln>
            <a:noFill/>
          </a:ln>
        </p:spPr>
        <p:txBody>
          <a:bodyPr spcFirstLastPara="1" wrap="square" lIns="0" tIns="200650" rIns="0" bIns="0" anchor="t" anchorCtr="0">
            <a:spAutoFit/>
          </a:bodyPr>
          <a:lstStyle/>
          <a:p>
            <a:pPr marL="53975" marR="0" lvl="0" indent="0" algn="just" rtl="0">
              <a:lnSpc>
                <a:spcPct val="100000"/>
              </a:lnSpc>
              <a:spcBef>
                <a:spcPts val="0"/>
              </a:spcBef>
              <a:spcAft>
                <a:spcPts val="0"/>
              </a:spcAft>
              <a:buClr>
                <a:srgbClr val="000000"/>
              </a:buClr>
              <a:buSzPts val="2600"/>
              <a:buFont typeface="Arial"/>
              <a:buNone/>
            </a:pPr>
            <a:r>
              <a:rPr lang="en-US" sz="2600" b="0" i="0" u="none" strike="noStrike" cap="none">
                <a:solidFill>
                  <a:srgbClr val="191419"/>
                </a:solidFill>
                <a:latin typeface="Poppins"/>
                <a:ea typeface="Poppins"/>
                <a:cs typeface="Poppins"/>
                <a:sym typeface="Poppins"/>
              </a:rPr>
              <a:t>Icon Four</a:t>
            </a:r>
            <a:endParaRPr sz="2600" b="0" i="0" u="none" strike="noStrike" cap="none">
              <a:solidFill>
                <a:srgbClr val="000000"/>
              </a:solidFill>
              <a:latin typeface="Poppins"/>
              <a:ea typeface="Poppins"/>
              <a:cs typeface="Poppins"/>
              <a:sym typeface="Poppins"/>
            </a:endParaRPr>
          </a:p>
          <a:p>
            <a:pPr marL="12700" marR="5080" lvl="0" indent="0" algn="just" rtl="0">
              <a:lnSpc>
                <a:spcPct val="123300"/>
              </a:lnSpc>
              <a:spcBef>
                <a:spcPts val="57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Loremipsumdolorsitamet, consectetur adipiscing elit, sed do eiusmod tempor</a:t>
            </a:r>
            <a:endParaRPr sz="1950" b="0" i="0" u="none" strike="noStrike" cap="none">
              <a:solidFill>
                <a:srgbClr val="000000"/>
              </a:solidFill>
              <a:latin typeface="Poppins Light"/>
              <a:ea typeface="Poppins Light"/>
              <a:cs typeface="Poppins Light"/>
              <a:sym typeface="Poppins Light"/>
            </a:endParaRPr>
          </a:p>
        </p:txBody>
      </p:sp>
      <p:sp>
        <p:nvSpPr>
          <p:cNvPr id="287" name="Google Shape;287;p12"/>
          <p:cNvSpPr txBox="1">
            <a:spLocks noGrp="1"/>
          </p:cNvSpPr>
          <p:nvPr>
            <p:ph type="title"/>
          </p:nvPr>
        </p:nvSpPr>
        <p:spPr>
          <a:xfrm>
            <a:off x="2605021" y="1740120"/>
            <a:ext cx="5633720" cy="62865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3950">
                <a:solidFill>
                  <a:srgbClr val="191419"/>
                </a:solidFill>
                <a:latin typeface="Poppins"/>
                <a:ea typeface="Poppins"/>
                <a:cs typeface="Poppins"/>
                <a:sym typeface="Poppins"/>
              </a:rPr>
              <a:t>Lorem Ipsum Dolor Sit</a:t>
            </a:r>
            <a:endParaRPr sz="3950">
              <a:latin typeface="Poppins"/>
              <a:ea typeface="Poppins"/>
              <a:cs typeface="Poppins"/>
              <a:sym typeface="Poppins"/>
            </a:endParaRPr>
          </a:p>
        </p:txBody>
      </p:sp>
      <p:sp>
        <p:nvSpPr>
          <p:cNvPr id="288" name="Google Shape;288;p12"/>
          <p:cNvSpPr txBox="1"/>
          <p:nvPr/>
        </p:nvSpPr>
        <p:spPr>
          <a:xfrm>
            <a:off x="5526398" y="3423701"/>
            <a:ext cx="3535052" cy="1783080"/>
          </a:xfrm>
          <a:prstGeom prst="rect">
            <a:avLst/>
          </a:prstGeom>
          <a:noFill/>
          <a:ln>
            <a:noFill/>
          </a:ln>
        </p:spPr>
        <p:txBody>
          <a:bodyPr spcFirstLastPara="1" wrap="square" lIns="0" tIns="200650" rIns="0" bIns="0" anchor="t" anchorCtr="0">
            <a:spAutoFit/>
          </a:bodyPr>
          <a:lstStyle/>
          <a:p>
            <a:pPr marL="53975" marR="0" lvl="0" indent="0" algn="just" rtl="0">
              <a:lnSpc>
                <a:spcPct val="100000"/>
              </a:lnSpc>
              <a:spcBef>
                <a:spcPts val="0"/>
              </a:spcBef>
              <a:spcAft>
                <a:spcPts val="0"/>
              </a:spcAft>
              <a:buClr>
                <a:srgbClr val="000000"/>
              </a:buClr>
              <a:buSzPts val="2600"/>
              <a:buFont typeface="Arial"/>
              <a:buNone/>
            </a:pPr>
            <a:r>
              <a:rPr lang="en-US" sz="2600" b="0" i="0" u="none" strike="noStrike" cap="none">
                <a:solidFill>
                  <a:srgbClr val="191419"/>
                </a:solidFill>
                <a:latin typeface="Poppins"/>
                <a:ea typeface="Poppins"/>
                <a:cs typeface="Poppins"/>
                <a:sym typeface="Poppins"/>
              </a:rPr>
              <a:t>Icon One</a:t>
            </a:r>
            <a:endParaRPr sz="2600" b="0" i="0" u="none" strike="noStrike" cap="none">
              <a:solidFill>
                <a:srgbClr val="000000"/>
              </a:solidFill>
              <a:latin typeface="Poppins"/>
              <a:ea typeface="Poppins"/>
              <a:cs typeface="Poppins"/>
              <a:sym typeface="Poppins"/>
            </a:endParaRPr>
          </a:p>
          <a:p>
            <a:pPr marL="12700" marR="5080" lvl="0" indent="0" algn="just" rtl="0">
              <a:lnSpc>
                <a:spcPct val="123300"/>
              </a:lnSpc>
              <a:spcBef>
                <a:spcPts val="57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Loremipsumdolorsitamet, consectetur adipiscing elit, sed do eiusmod tempor</a:t>
            </a:r>
            <a:endParaRPr sz="1950" b="0" i="0" u="none" strike="noStrike" cap="none">
              <a:solidFill>
                <a:srgbClr val="000000"/>
              </a:solidFill>
              <a:latin typeface="Poppins Light"/>
              <a:ea typeface="Poppins Light"/>
              <a:cs typeface="Poppins Light"/>
              <a:sym typeface="Poppi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3"/>
          <p:cNvSpPr txBox="1">
            <a:spLocks noGrp="1"/>
          </p:cNvSpPr>
          <p:nvPr>
            <p:ph type="title"/>
          </p:nvPr>
        </p:nvSpPr>
        <p:spPr>
          <a:xfrm>
            <a:off x="11499925" y="4400775"/>
            <a:ext cx="7300500" cy="1408500"/>
          </a:xfrm>
          <a:prstGeom prst="rect">
            <a:avLst/>
          </a:prstGeom>
          <a:noFill/>
          <a:ln>
            <a:noFill/>
          </a:ln>
        </p:spPr>
        <p:txBody>
          <a:bodyPr spcFirstLastPara="1" wrap="square" lIns="0" tIns="15225" rIns="0" bIns="0" anchor="t" anchorCtr="0">
            <a:spAutoFit/>
          </a:bodyPr>
          <a:lstStyle/>
          <a:p>
            <a:pPr marL="12700" lvl="0" indent="0" algn="l" rtl="0">
              <a:lnSpc>
                <a:spcPct val="100000"/>
              </a:lnSpc>
              <a:spcBef>
                <a:spcPts val="0"/>
              </a:spcBef>
              <a:spcAft>
                <a:spcPts val="0"/>
              </a:spcAft>
              <a:buSzPts val="1400"/>
              <a:buNone/>
            </a:pPr>
            <a:r>
              <a:rPr lang="en-US" sz="9050">
                <a:solidFill>
                  <a:srgbClr val="181218"/>
                </a:solidFill>
                <a:latin typeface="Poppins"/>
                <a:ea typeface="Poppins"/>
                <a:cs typeface="Poppins"/>
                <a:sym typeface="Poppins"/>
              </a:rPr>
              <a:t>Thank you.</a:t>
            </a:r>
            <a:endParaRPr sz="9050">
              <a:latin typeface="Poppins"/>
              <a:ea typeface="Poppins"/>
              <a:cs typeface="Poppins"/>
              <a:sym typeface="Poppins"/>
            </a:endParaRPr>
          </a:p>
        </p:txBody>
      </p:sp>
      <p:pic>
        <p:nvPicPr>
          <p:cNvPr id="294" name="Google Shape;294;p13"/>
          <p:cNvPicPr preferRelativeResize="0"/>
          <p:nvPr/>
        </p:nvPicPr>
        <p:blipFill rotWithShape="1">
          <a:blip r:embed="rId3">
            <a:alphaModFix/>
          </a:blip>
          <a:srcRect/>
          <a:stretch/>
        </p:blipFill>
        <p:spPr>
          <a:xfrm>
            <a:off x="0" y="5771356"/>
            <a:ext cx="7058475" cy="5537200"/>
          </a:xfrm>
          <a:prstGeom prst="rect">
            <a:avLst/>
          </a:prstGeom>
          <a:noFill/>
          <a:ln>
            <a:noFill/>
          </a:ln>
        </p:spPr>
      </p:pic>
      <p:pic>
        <p:nvPicPr>
          <p:cNvPr id="295" name="Google Shape;295;p13"/>
          <p:cNvPicPr preferRelativeResize="0"/>
          <p:nvPr/>
        </p:nvPicPr>
        <p:blipFill rotWithShape="1">
          <a:blip r:embed="rId4">
            <a:alphaModFix/>
          </a:blip>
          <a:srcRect/>
          <a:stretch/>
        </p:blipFill>
        <p:spPr>
          <a:xfrm>
            <a:off x="4104587" y="1675341"/>
            <a:ext cx="2367844" cy="2304233"/>
          </a:xfrm>
          <a:prstGeom prst="rect">
            <a:avLst/>
          </a:prstGeom>
          <a:noFill/>
          <a:ln>
            <a:noFill/>
          </a:ln>
        </p:spPr>
      </p:pic>
      <p:sp>
        <p:nvSpPr>
          <p:cNvPr id="296" name="Google Shape;296;p13"/>
          <p:cNvSpPr/>
          <p:nvPr/>
        </p:nvSpPr>
        <p:spPr>
          <a:xfrm>
            <a:off x="0" y="-539700"/>
            <a:ext cx="19506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3"/>
          <p:cNvSpPr txBox="1"/>
          <p:nvPr/>
        </p:nvSpPr>
        <p:spPr>
          <a:xfrm>
            <a:off x="183525" y="-465150"/>
            <a:ext cx="1767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END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2"/>
          <p:cNvSpPr txBox="1">
            <a:spLocks noGrp="1"/>
          </p:cNvSpPr>
          <p:nvPr>
            <p:ph type="title"/>
          </p:nvPr>
        </p:nvSpPr>
        <p:spPr>
          <a:xfrm>
            <a:off x="4431996" y="2018651"/>
            <a:ext cx="11240135" cy="77978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a:t>Thanks for downloading this resource.</a:t>
            </a:r>
            <a:endParaRPr/>
          </a:p>
        </p:txBody>
      </p:sp>
      <p:sp>
        <p:nvSpPr>
          <p:cNvPr id="58" name="Google Shape;58;p2"/>
          <p:cNvSpPr/>
          <p:nvPr/>
        </p:nvSpPr>
        <p:spPr>
          <a:xfrm>
            <a:off x="8910828" y="1030737"/>
            <a:ext cx="327025" cy="435609"/>
          </a:xfrm>
          <a:custGeom>
            <a:avLst/>
            <a:gdLst/>
            <a:ahLst/>
            <a:cxnLst/>
            <a:rect l="l" t="t" r="r" b="b"/>
            <a:pathLst>
              <a:path w="327025" h="435609" extrusionOk="0">
                <a:moveTo>
                  <a:pt x="326758" y="0"/>
                </a:moveTo>
                <a:lnTo>
                  <a:pt x="247180" y="0"/>
                </a:lnTo>
                <a:lnTo>
                  <a:pt x="247180" y="182880"/>
                </a:lnTo>
                <a:lnTo>
                  <a:pt x="79590" y="182880"/>
                </a:lnTo>
                <a:lnTo>
                  <a:pt x="79590" y="0"/>
                </a:lnTo>
                <a:lnTo>
                  <a:pt x="0" y="0"/>
                </a:lnTo>
                <a:lnTo>
                  <a:pt x="0" y="182880"/>
                </a:lnTo>
                <a:lnTo>
                  <a:pt x="0" y="259080"/>
                </a:lnTo>
                <a:lnTo>
                  <a:pt x="0" y="435610"/>
                </a:lnTo>
                <a:lnTo>
                  <a:pt x="79590" y="435610"/>
                </a:lnTo>
                <a:lnTo>
                  <a:pt x="79590" y="259080"/>
                </a:lnTo>
                <a:lnTo>
                  <a:pt x="247180" y="259080"/>
                </a:lnTo>
                <a:lnTo>
                  <a:pt x="247180" y="435610"/>
                </a:lnTo>
                <a:lnTo>
                  <a:pt x="326758" y="435610"/>
                </a:lnTo>
                <a:lnTo>
                  <a:pt x="326758" y="259080"/>
                </a:lnTo>
                <a:lnTo>
                  <a:pt x="326758" y="182880"/>
                </a:lnTo>
                <a:lnTo>
                  <a:pt x="326758" y="0"/>
                </a:lnTo>
                <a:close/>
              </a:path>
            </a:pathLst>
          </a:custGeom>
          <a:solidFill>
            <a:srgbClr val="2D3E4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 name="Google Shape;59;p2"/>
          <p:cNvSpPr/>
          <p:nvPr/>
        </p:nvSpPr>
        <p:spPr>
          <a:xfrm>
            <a:off x="9285233" y="1138972"/>
            <a:ext cx="282575" cy="328295"/>
          </a:xfrm>
          <a:custGeom>
            <a:avLst/>
            <a:gdLst/>
            <a:ahLst/>
            <a:cxnLst/>
            <a:rect l="l" t="t" r="r" b="b"/>
            <a:pathLst>
              <a:path w="282575" h="328294" extrusionOk="0">
                <a:moveTo>
                  <a:pt x="282357" y="0"/>
                </a:moveTo>
                <a:lnTo>
                  <a:pt x="207019" y="0"/>
                </a:lnTo>
                <a:lnTo>
                  <a:pt x="207019" y="186580"/>
                </a:lnTo>
                <a:lnTo>
                  <a:pt x="201834" y="212169"/>
                </a:lnTo>
                <a:lnTo>
                  <a:pt x="187706" y="233091"/>
                </a:lnTo>
                <a:lnTo>
                  <a:pt x="166777" y="247209"/>
                </a:lnTo>
                <a:lnTo>
                  <a:pt x="141189" y="252390"/>
                </a:lnTo>
                <a:lnTo>
                  <a:pt x="115598" y="247209"/>
                </a:lnTo>
                <a:lnTo>
                  <a:pt x="94673" y="233091"/>
                </a:lnTo>
                <a:lnTo>
                  <a:pt x="80551" y="212169"/>
                </a:lnTo>
                <a:lnTo>
                  <a:pt x="75369" y="186580"/>
                </a:lnTo>
                <a:lnTo>
                  <a:pt x="75369" y="0"/>
                </a:lnTo>
                <a:lnTo>
                  <a:pt x="0" y="0"/>
                </a:lnTo>
                <a:lnTo>
                  <a:pt x="0" y="186580"/>
                </a:lnTo>
                <a:lnTo>
                  <a:pt x="7210" y="231153"/>
                </a:lnTo>
                <a:lnTo>
                  <a:pt x="27277" y="269899"/>
                </a:lnTo>
                <a:lnTo>
                  <a:pt x="57859" y="300475"/>
                </a:lnTo>
                <a:lnTo>
                  <a:pt x="96610" y="320540"/>
                </a:lnTo>
                <a:lnTo>
                  <a:pt x="141189" y="327749"/>
                </a:lnTo>
                <a:lnTo>
                  <a:pt x="185757" y="320540"/>
                </a:lnTo>
                <a:lnTo>
                  <a:pt x="224503" y="300475"/>
                </a:lnTo>
                <a:lnTo>
                  <a:pt x="255081" y="269899"/>
                </a:lnTo>
                <a:lnTo>
                  <a:pt x="275148" y="231153"/>
                </a:lnTo>
                <a:lnTo>
                  <a:pt x="282357" y="186580"/>
                </a:lnTo>
                <a:lnTo>
                  <a:pt x="282357" y="0"/>
                </a:lnTo>
                <a:close/>
              </a:path>
            </a:pathLst>
          </a:custGeom>
          <a:solidFill>
            <a:srgbClr val="2D3E4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 name="Google Shape;60;p2"/>
          <p:cNvSpPr/>
          <p:nvPr/>
        </p:nvSpPr>
        <p:spPr>
          <a:xfrm>
            <a:off x="9615234" y="1030737"/>
            <a:ext cx="616585" cy="436245"/>
          </a:xfrm>
          <a:custGeom>
            <a:avLst/>
            <a:gdLst/>
            <a:ahLst/>
            <a:cxnLst/>
            <a:rect l="l" t="t" r="r" b="b"/>
            <a:pathLst>
              <a:path w="616584" h="436244" extrusionOk="0">
                <a:moveTo>
                  <a:pt x="321284" y="273215"/>
                </a:moveTo>
                <a:lnTo>
                  <a:pt x="313055" y="220853"/>
                </a:lnTo>
                <a:lnTo>
                  <a:pt x="296595" y="188391"/>
                </a:lnTo>
                <a:lnTo>
                  <a:pt x="290334" y="176060"/>
                </a:lnTo>
                <a:lnTo>
                  <a:pt x="260781" y="146011"/>
                </a:lnTo>
                <a:lnTo>
                  <a:pt x="256019" y="141160"/>
                </a:lnTo>
                <a:lnTo>
                  <a:pt x="249567" y="137769"/>
                </a:lnTo>
                <a:lnTo>
                  <a:pt x="249567" y="274142"/>
                </a:lnTo>
                <a:lnTo>
                  <a:pt x="242824" y="307517"/>
                </a:lnTo>
                <a:lnTo>
                  <a:pt x="224447" y="334784"/>
                </a:lnTo>
                <a:lnTo>
                  <a:pt x="197192" y="353161"/>
                </a:lnTo>
                <a:lnTo>
                  <a:pt x="163804" y="359905"/>
                </a:lnTo>
                <a:lnTo>
                  <a:pt x="130429" y="353161"/>
                </a:lnTo>
                <a:lnTo>
                  <a:pt x="103174" y="334784"/>
                </a:lnTo>
                <a:lnTo>
                  <a:pt x="84797" y="307517"/>
                </a:lnTo>
                <a:lnTo>
                  <a:pt x="78066" y="274142"/>
                </a:lnTo>
                <a:lnTo>
                  <a:pt x="84797" y="240766"/>
                </a:lnTo>
                <a:lnTo>
                  <a:pt x="103174" y="213512"/>
                </a:lnTo>
                <a:lnTo>
                  <a:pt x="130429" y="195135"/>
                </a:lnTo>
                <a:lnTo>
                  <a:pt x="163804" y="188391"/>
                </a:lnTo>
                <a:lnTo>
                  <a:pt x="197192" y="195135"/>
                </a:lnTo>
                <a:lnTo>
                  <a:pt x="224447" y="213512"/>
                </a:lnTo>
                <a:lnTo>
                  <a:pt x="242824" y="240766"/>
                </a:lnTo>
                <a:lnTo>
                  <a:pt x="249567" y="274142"/>
                </a:lnTo>
                <a:lnTo>
                  <a:pt x="249567" y="137769"/>
                </a:lnTo>
                <a:lnTo>
                  <a:pt x="213029" y="118491"/>
                </a:lnTo>
                <a:lnTo>
                  <a:pt x="164287" y="110413"/>
                </a:lnTo>
                <a:lnTo>
                  <a:pt x="138201" y="112496"/>
                </a:lnTo>
                <a:lnTo>
                  <a:pt x="115379" y="118935"/>
                </a:lnTo>
                <a:lnTo>
                  <a:pt x="94830" y="130009"/>
                </a:lnTo>
                <a:lnTo>
                  <a:pt x="75603" y="146011"/>
                </a:lnTo>
                <a:lnTo>
                  <a:pt x="75603" y="2603"/>
                </a:lnTo>
                <a:lnTo>
                  <a:pt x="0" y="2603"/>
                </a:lnTo>
                <a:lnTo>
                  <a:pt x="0" y="268376"/>
                </a:lnTo>
                <a:lnTo>
                  <a:pt x="8128" y="324002"/>
                </a:lnTo>
                <a:lnTo>
                  <a:pt x="30492" y="370357"/>
                </a:lnTo>
                <a:lnTo>
                  <a:pt x="64058" y="405638"/>
                </a:lnTo>
                <a:lnTo>
                  <a:pt x="105816" y="428104"/>
                </a:lnTo>
                <a:lnTo>
                  <a:pt x="152730" y="435991"/>
                </a:lnTo>
                <a:lnTo>
                  <a:pt x="196405" y="430415"/>
                </a:lnTo>
                <a:lnTo>
                  <a:pt x="236359" y="414553"/>
                </a:lnTo>
                <a:lnTo>
                  <a:pt x="270700" y="389636"/>
                </a:lnTo>
                <a:lnTo>
                  <a:pt x="295122" y="359905"/>
                </a:lnTo>
                <a:lnTo>
                  <a:pt x="315036" y="317715"/>
                </a:lnTo>
                <a:lnTo>
                  <a:pt x="321284" y="273215"/>
                </a:lnTo>
                <a:close/>
              </a:path>
              <a:path w="616584" h="436244" extrusionOk="0">
                <a:moveTo>
                  <a:pt x="616508" y="311315"/>
                </a:moveTo>
                <a:lnTo>
                  <a:pt x="608761" y="259283"/>
                </a:lnTo>
                <a:lnTo>
                  <a:pt x="588340" y="223443"/>
                </a:lnTo>
                <a:lnTo>
                  <a:pt x="526376" y="184556"/>
                </a:lnTo>
                <a:lnTo>
                  <a:pt x="493280" y="173621"/>
                </a:lnTo>
                <a:lnTo>
                  <a:pt x="464413" y="163093"/>
                </a:lnTo>
                <a:lnTo>
                  <a:pt x="443992" y="149009"/>
                </a:lnTo>
                <a:lnTo>
                  <a:pt x="436245" y="127444"/>
                </a:lnTo>
                <a:lnTo>
                  <a:pt x="440626" y="103441"/>
                </a:lnTo>
                <a:lnTo>
                  <a:pt x="452374" y="87909"/>
                </a:lnTo>
                <a:lnTo>
                  <a:pt x="469303" y="79552"/>
                </a:lnTo>
                <a:lnTo>
                  <a:pt x="489292" y="77063"/>
                </a:lnTo>
                <a:lnTo>
                  <a:pt x="507111" y="80035"/>
                </a:lnTo>
                <a:lnTo>
                  <a:pt x="525995" y="88138"/>
                </a:lnTo>
                <a:lnTo>
                  <a:pt x="544309" y="100101"/>
                </a:lnTo>
                <a:lnTo>
                  <a:pt x="560412" y="114693"/>
                </a:lnTo>
                <a:lnTo>
                  <a:pt x="609841" y="56438"/>
                </a:lnTo>
                <a:lnTo>
                  <a:pt x="587095" y="33540"/>
                </a:lnTo>
                <a:lnTo>
                  <a:pt x="558088" y="15697"/>
                </a:lnTo>
                <a:lnTo>
                  <a:pt x="526021" y="4114"/>
                </a:lnTo>
                <a:lnTo>
                  <a:pt x="494118" y="0"/>
                </a:lnTo>
                <a:lnTo>
                  <a:pt x="447954" y="5613"/>
                </a:lnTo>
                <a:lnTo>
                  <a:pt x="409028" y="21958"/>
                </a:lnTo>
                <a:lnTo>
                  <a:pt x="379069" y="48234"/>
                </a:lnTo>
                <a:lnTo>
                  <a:pt x="359829" y="83667"/>
                </a:lnTo>
                <a:lnTo>
                  <a:pt x="353034" y="127444"/>
                </a:lnTo>
                <a:lnTo>
                  <a:pt x="360781" y="174282"/>
                </a:lnTo>
                <a:lnTo>
                  <a:pt x="381203" y="206692"/>
                </a:lnTo>
                <a:lnTo>
                  <a:pt x="410070" y="228473"/>
                </a:lnTo>
                <a:lnTo>
                  <a:pt x="443166" y="243433"/>
                </a:lnTo>
                <a:lnTo>
                  <a:pt x="476262" y="255333"/>
                </a:lnTo>
                <a:lnTo>
                  <a:pt x="505142" y="267995"/>
                </a:lnTo>
                <a:lnTo>
                  <a:pt x="525564" y="285191"/>
                </a:lnTo>
                <a:lnTo>
                  <a:pt x="533311" y="310730"/>
                </a:lnTo>
                <a:lnTo>
                  <a:pt x="529005" y="328955"/>
                </a:lnTo>
                <a:lnTo>
                  <a:pt x="517410" y="344246"/>
                </a:lnTo>
                <a:lnTo>
                  <a:pt x="500507" y="354749"/>
                </a:lnTo>
                <a:lnTo>
                  <a:pt x="480263" y="358660"/>
                </a:lnTo>
                <a:lnTo>
                  <a:pt x="451878" y="354888"/>
                </a:lnTo>
                <a:lnTo>
                  <a:pt x="431419" y="344855"/>
                </a:lnTo>
                <a:lnTo>
                  <a:pt x="415480" y="330492"/>
                </a:lnTo>
                <a:lnTo>
                  <a:pt x="400672" y="313740"/>
                </a:lnTo>
                <a:lnTo>
                  <a:pt x="345795" y="370776"/>
                </a:lnTo>
                <a:lnTo>
                  <a:pt x="373621" y="399110"/>
                </a:lnTo>
                <a:lnTo>
                  <a:pt x="404596" y="419417"/>
                </a:lnTo>
                <a:lnTo>
                  <a:pt x="438734" y="431647"/>
                </a:lnTo>
                <a:lnTo>
                  <a:pt x="476034" y="435737"/>
                </a:lnTo>
                <a:lnTo>
                  <a:pt x="520509" y="430085"/>
                </a:lnTo>
                <a:lnTo>
                  <a:pt x="559079" y="413791"/>
                </a:lnTo>
                <a:lnTo>
                  <a:pt x="589457" y="387883"/>
                </a:lnTo>
                <a:lnTo>
                  <a:pt x="609371" y="353390"/>
                </a:lnTo>
                <a:lnTo>
                  <a:pt x="616508" y="311315"/>
                </a:lnTo>
                <a:close/>
              </a:path>
            </a:pathLst>
          </a:custGeom>
          <a:solidFill>
            <a:srgbClr val="2D3E4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 name="Google Shape;61;p2"/>
          <p:cNvSpPr/>
          <p:nvPr/>
        </p:nvSpPr>
        <p:spPr>
          <a:xfrm>
            <a:off x="11032923" y="1063374"/>
            <a:ext cx="160655" cy="403860"/>
          </a:xfrm>
          <a:custGeom>
            <a:avLst/>
            <a:gdLst/>
            <a:ahLst/>
            <a:cxnLst/>
            <a:rect l="l" t="t" r="r" b="b"/>
            <a:pathLst>
              <a:path w="160654" h="403859" extrusionOk="0">
                <a:moveTo>
                  <a:pt x="76542" y="0"/>
                </a:moveTo>
                <a:lnTo>
                  <a:pt x="0" y="34365"/>
                </a:lnTo>
                <a:lnTo>
                  <a:pt x="0" y="300839"/>
                </a:lnTo>
                <a:lnTo>
                  <a:pt x="8351" y="345600"/>
                </a:lnTo>
                <a:lnTo>
                  <a:pt x="31561" y="377644"/>
                </a:lnTo>
                <a:lnTo>
                  <a:pt x="66861" y="396913"/>
                </a:lnTo>
                <a:lnTo>
                  <a:pt x="111483" y="403348"/>
                </a:lnTo>
                <a:lnTo>
                  <a:pt x="119252" y="403222"/>
                </a:lnTo>
                <a:lnTo>
                  <a:pt x="127473" y="402811"/>
                </a:lnTo>
                <a:lnTo>
                  <a:pt x="135241" y="402063"/>
                </a:lnTo>
                <a:lnTo>
                  <a:pt x="141650" y="400930"/>
                </a:lnTo>
                <a:lnTo>
                  <a:pt x="160340" y="332209"/>
                </a:lnTo>
                <a:lnTo>
                  <a:pt x="140332" y="333290"/>
                </a:lnTo>
                <a:lnTo>
                  <a:pt x="133796" y="333392"/>
                </a:lnTo>
                <a:lnTo>
                  <a:pt x="106037" y="329919"/>
                </a:lnTo>
                <a:lnTo>
                  <a:pt x="88446" y="320059"/>
                </a:lnTo>
                <a:lnTo>
                  <a:pt x="79216" y="304657"/>
                </a:lnTo>
                <a:lnTo>
                  <a:pt x="76542" y="284556"/>
                </a:lnTo>
                <a:lnTo>
                  <a:pt x="76542" y="153744"/>
                </a:lnTo>
                <a:lnTo>
                  <a:pt x="145859" y="153744"/>
                </a:lnTo>
                <a:lnTo>
                  <a:pt x="145859" y="87431"/>
                </a:lnTo>
                <a:lnTo>
                  <a:pt x="76542" y="87431"/>
                </a:lnTo>
                <a:lnTo>
                  <a:pt x="76542" y="0"/>
                </a:lnTo>
                <a:close/>
              </a:path>
            </a:pathLst>
          </a:custGeom>
          <a:solidFill>
            <a:srgbClr val="2D3E4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62" name="Google Shape;62;p2"/>
          <p:cNvGrpSpPr/>
          <p:nvPr/>
        </p:nvGrpSpPr>
        <p:grpSpPr>
          <a:xfrm>
            <a:off x="10279064" y="923624"/>
            <a:ext cx="706764" cy="647317"/>
            <a:chOff x="10279064" y="923624"/>
            <a:chExt cx="706764" cy="647317"/>
          </a:xfrm>
        </p:grpSpPr>
        <p:sp>
          <p:nvSpPr>
            <p:cNvPr id="63" name="Google Shape;63;p2"/>
            <p:cNvSpPr/>
            <p:nvPr/>
          </p:nvSpPr>
          <p:spPr>
            <a:xfrm>
              <a:off x="10279064" y="1137236"/>
              <a:ext cx="321310" cy="433705"/>
            </a:xfrm>
            <a:custGeom>
              <a:avLst/>
              <a:gdLst/>
              <a:ahLst/>
              <a:cxnLst/>
              <a:rect l="l" t="t" r="r" b="b"/>
              <a:pathLst>
                <a:path w="321309" h="433705" extrusionOk="0">
                  <a:moveTo>
                    <a:pt x="152738" y="0"/>
                  </a:moveTo>
                  <a:lnTo>
                    <a:pt x="105821" y="7881"/>
                  </a:lnTo>
                  <a:lnTo>
                    <a:pt x="64062" y="30350"/>
                  </a:lnTo>
                  <a:lnTo>
                    <a:pt x="30489" y="65639"/>
                  </a:lnTo>
                  <a:lnTo>
                    <a:pt x="8126" y="111983"/>
                  </a:lnTo>
                  <a:lnTo>
                    <a:pt x="0" y="167617"/>
                  </a:lnTo>
                  <a:lnTo>
                    <a:pt x="0" y="433400"/>
                  </a:lnTo>
                  <a:lnTo>
                    <a:pt x="75610" y="433400"/>
                  </a:lnTo>
                  <a:lnTo>
                    <a:pt x="75610" y="289991"/>
                  </a:lnTo>
                  <a:lnTo>
                    <a:pt x="260773" y="289991"/>
                  </a:lnTo>
                  <a:lnTo>
                    <a:pt x="290325" y="259934"/>
                  </a:lnTo>
                  <a:lnTo>
                    <a:pt x="296586" y="247594"/>
                  </a:lnTo>
                  <a:lnTo>
                    <a:pt x="163806" y="247594"/>
                  </a:lnTo>
                  <a:lnTo>
                    <a:pt x="130428" y="240856"/>
                  </a:lnTo>
                  <a:lnTo>
                    <a:pt x="103173" y="222481"/>
                  </a:lnTo>
                  <a:lnTo>
                    <a:pt x="84798" y="195226"/>
                  </a:lnTo>
                  <a:lnTo>
                    <a:pt x="78060" y="161848"/>
                  </a:lnTo>
                  <a:lnTo>
                    <a:pt x="84798" y="128469"/>
                  </a:lnTo>
                  <a:lnTo>
                    <a:pt x="103173" y="101210"/>
                  </a:lnTo>
                  <a:lnTo>
                    <a:pt x="130428" y="82831"/>
                  </a:lnTo>
                  <a:lnTo>
                    <a:pt x="163806" y="76091"/>
                  </a:lnTo>
                  <a:lnTo>
                    <a:pt x="295113" y="76091"/>
                  </a:lnTo>
                  <a:lnTo>
                    <a:pt x="270694" y="46353"/>
                  </a:lnTo>
                  <a:lnTo>
                    <a:pt x="236358" y="21439"/>
                  </a:lnTo>
                  <a:lnTo>
                    <a:pt x="196414" y="5569"/>
                  </a:lnTo>
                  <a:lnTo>
                    <a:pt x="152738" y="0"/>
                  </a:lnTo>
                  <a:close/>
                </a:path>
                <a:path w="321309" h="433705" extrusionOk="0">
                  <a:moveTo>
                    <a:pt x="260773" y="289991"/>
                  </a:moveTo>
                  <a:lnTo>
                    <a:pt x="75610" y="289991"/>
                  </a:lnTo>
                  <a:lnTo>
                    <a:pt x="94836" y="305984"/>
                  </a:lnTo>
                  <a:lnTo>
                    <a:pt x="115373" y="317055"/>
                  </a:lnTo>
                  <a:lnTo>
                    <a:pt x="138196" y="323489"/>
                  </a:lnTo>
                  <a:lnTo>
                    <a:pt x="164277" y="325571"/>
                  </a:lnTo>
                  <a:lnTo>
                    <a:pt x="213021" y="317496"/>
                  </a:lnTo>
                  <a:lnTo>
                    <a:pt x="256009" y="294836"/>
                  </a:lnTo>
                  <a:lnTo>
                    <a:pt x="260773" y="289991"/>
                  </a:lnTo>
                  <a:close/>
                </a:path>
                <a:path w="321309" h="433705" extrusionOk="0">
                  <a:moveTo>
                    <a:pt x="295113" y="76091"/>
                  </a:moveTo>
                  <a:lnTo>
                    <a:pt x="163806" y="76091"/>
                  </a:lnTo>
                  <a:lnTo>
                    <a:pt x="197185" y="82831"/>
                  </a:lnTo>
                  <a:lnTo>
                    <a:pt x="224444" y="101210"/>
                  </a:lnTo>
                  <a:lnTo>
                    <a:pt x="242823" y="128469"/>
                  </a:lnTo>
                  <a:lnTo>
                    <a:pt x="249563" y="161848"/>
                  </a:lnTo>
                  <a:lnTo>
                    <a:pt x="242823" y="195226"/>
                  </a:lnTo>
                  <a:lnTo>
                    <a:pt x="224444" y="222481"/>
                  </a:lnTo>
                  <a:lnTo>
                    <a:pt x="197185" y="240856"/>
                  </a:lnTo>
                  <a:lnTo>
                    <a:pt x="163806" y="247594"/>
                  </a:lnTo>
                  <a:lnTo>
                    <a:pt x="296586" y="247594"/>
                  </a:lnTo>
                  <a:lnTo>
                    <a:pt x="313054" y="215134"/>
                  </a:lnTo>
                  <a:lnTo>
                    <a:pt x="321278" y="162780"/>
                  </a:lnTo>
                  <a:lnTo>
                    <a:pt x="315031" y="118281"/>
                  </a:lnTo>
                  <a:lnTo>
                    <a:pt x="297544" y="79052"/>
                  </a:lnTo>
                  <a:lnTo>
                    <a:pt x="295113" y="76091"/>
                  </a:lnTo>
                  <a:close/>
                </a:path>
              </a:pathLst>
            </a:custGeom>
            <a:solidFill>
              <a:srgbClr val="2D3E4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 name="Google Shape;64;p2"/>
            <p:cNvSpPr/>
            <p:nvPr/>
          </p:nvSpPr>
          <p:spPr>
            <a:xfrm>
              <a:off x="10376863" y="923624"/>
              <a:ext cx="608965" cy="638175"/>
            </a:xfrm>
            <a:custGeom>
              <a:avLst/>
              <a:gdLst/>
              <a:ahLst/>
              <a:cxnLst/>
              <a:rect l="l" t="t" r="r" b="b"/>
              <a:pathLst>
                <a:path w="608965" h="638175" extrusionOk="0">
                  <a:moveTo>
                    <a:pt x="233479" y="529648"/>
                  </a:moveTo>
                  <a:lnTo>
                    <a:pt x="228066" y="529648"/>
                  </a:lnTo>
                  <a:lnTo>
                    <a:pt x="206996" y="533903"/>
                  </a:lnTo>
                  <a:lnTo>
                    <a:pt x="189788" y="545505"/>
                  </a:lnTo>
                  <a:lnTo>
                    <a:pt x="178186" y="562713"/>
                  </a:lnTo>
                  <a:lnTo>
                    <a:pt x="173931" y="583783"/>
                  </a:lnTo>
                  <a:lnTo>
                    <a:pt x="178186" y="604851"/>
                  </a:lnTo>
                  <a:lnTo>
                    <a:pt x="189788" y="622055"/>
                  </a:lnTo>
                  <a:lnTo>
                    <a:pt x="206996" y="633654"/>
                  </a:lnTo>
                  <a:lnTo>
                    <a:pt x="228066" y="637907"/>
                  </a:lnTo>
                  <a:lnTo>
                    <a:pt x="249134" y="633654"/>
                  </a:lnTo>
                  <a:lnTo>
                    <a:pt x="266338" y="622055"/>
                  </a:lnTo>
                  <a:lnTo>
                    <a:pt x="277937" y="604851"/>
                  </a:lnTo>
                  <a:lnTo>
                    <a:pt x="282190" y="583783"/>
                  </a:lnTo>
                  <a:lnTo>
                    <a:pt x="282190" y="578369"/>
                  </a:lnTo>
                  <a:lnTo>
                    <a:pt x="281164" y="573249"/>
                  </a:lnTo>
                  <a:lnTo>
                    <a:pt x="279677" y="568317"/>
                  </a:lnTo>
                  <a:lnTo>
                    <a:pt x="315822" y="532172"/>
                  </a:lnTo>
                  <a:lnTo>
                    <a:pt x="243531" y="532172"/>
                  </a:lnTo>
                  <a:lnTo>
                    <a:pt x="238600" y="530685"/>
                  </a:lnTo>
                  <a:lnTo>
                    <a:pt x="233479" y="529648"/>
                  </a:lnTo>
                  <a:close/>
                </a:path>
                <a:path w="608965" h="638175" extrusionOk="0">
                  <a:moveTo>
                    <a:pt x="541145" y="506612"/>
                  </a:moveTo>
                  <a:lnTo>
                    <a:pt x="341382" y="506612"/>
                  </a:lnTo>
                  <a:lnTo>
                    <a:pt x="363618" y="520981"/>
                  </a:lnTo>
                  <a:lnTo>
                    <a:pt x="388074" y="531745"/>
                  </a:lnTo>
                  <a:lnTo>
                    <a:pt x="414396" y="538500"/>
                  </a:lnTo>
                  <a:lnTo>
                    <a:pt x="442227" y="540842"/>
                  </a:lnTo>
                  <a:lnTo>
                    <a:pt x="486494" y="534893"/>
                  </a:lnTo>
                  <a:lnTo>
                    <a:pt x="526272" y="518104"/>
                  </a:lnTo>
                  <a:lnTo>
                    <a:pt x="541145" y="506612"/>
                  </a:lnTo>
                  <a:close/>
                </a:path>
                <a:path w="608965" h="638175" extrusionOk="0">
                  <a:moveTo>
                    <a:pt x="181515" y="122928"/>
                  </a:moveTo>
                  <a:lnTo>
                    <a:pt x="98248" y="122928"/>
                  </a:lnTo>
                  <a:lnTo>
                    <a:pt x="303362" y="282483"/>
                  </a:lnTo>
                  <a:lnTo>
                    <a:pt x="291680" y="303166"/>
                  </a:lnTo>
                  <a:lnTo>
                    <a:pt x="282988" y="325539"/>
                  </a:lnTo>
                  <a:lnTo>
                    <a:pt x="277567" y="349342"/>
                  </a:lnTo>
                  <a:lnTo>
                    <a:pt x="275698" y="374313"/>
                  </a:lnTo>
                  <a:lnTo>
                    <a:pt x="277750" y="400424"/>
                  </a:lnTo>
                  <a:lnTo>
                    <a:pt x="283687" y="425238"/>
                  </a:lnTo>
                  <a:lnTo>
                    <a:pt x="293182" y="448457"/>
                  </a:lnTo>
                  <a:lnTo>
                    <a:pt x="305906" y="469786"/>
                  </a:lnTo>
                  <a:lnTo>
                    <a:pt x="243531" y="532172"/>
                  </a:lnTo>
                  <a:lnTo>
                    <a:pt x="315822" y="532172"/>
                  </a:lnTo>
                  <a:lnTo>
                    <a:pt x="341382" y="506612"/>
                  </a:lnTo>
                  <a:lnTo>
                    <a:pt x="541145" y="506612"/>
                  </a:lnTo>
                  <a:lnTo>
                    <a:pt x="559973" y="492064"/>
                  </a:lnTo>
                  <a:lnTo>
                    <a:pt x="584982" y="459692"/>
                  </a:lnTo>
                  <a:lnTo>
                    <a:pt x="442227" y="459692"/>
                  </a:lnTo>
                  <a:lnTo>
                    <a:pt x="408995" y="452982"/>
                  </a:lnTo>
                  <a:lnTo>
                    <a:pt x="381856" y="434684"/>
                  </a:lnTo>
                  <a:lnTo>
                    <a:pt x="363557" y="407545"/>
                  </a:lnTo>
                  <a:lnTo>
                    <a:pt x="356847" y="374313"/>
                  </a:lnTo>
                  <a:lnTo>
                    <a:pt x="363557" y="341081"/>
                  </a:lnTo>
                  <a:lnTo>
                    <a:pt x="381856" y="313942"/>
                  </a:lnTo>
                  <a:lnTo>
                    <a:pt x="408995" y="295643"/>
                  </a:lnTo>
                  <a:lnTo>
                    <a:pt x="442227" y="288933"/>
                  </a:lnTo>
                  <a:lnTo>
                    <a:pt x="584376" y="288933"/>
                  </a:lnTo>
                  <a:lnTo>
                    <a:pt x="582110" y="284041"/>
                  </a:lnTo>
                  <a:lnTo>
                    <a:pt x="551877" y="249153"/>
                  </a:lnTo>
                  <a:lnTo>
                    <a:pt x="544914" y="244599"/>
                  </a:lnTo>
                  <a:lnTo>
                    <a:pt x="337926" y="244599"/>
                  </a:lnTo>
                  <a:lnTo>
                    <a:pt x="181515" y="122928"/>
                  </a:lnTo>
                  <a:close/>
                </a:path>
                <a:path w="608965" h="638175" extrusionOk="0">
                  <a:moveTo>
                    <a:pt x="584376" y="288933"/>
                  </a:moveTo>
                  <a:lnTo>
                    <a:pt x="442227" y="288933"/>
                  </a:lnTo>
                  <a:lnTo>
                    <a:pt x="475459" y="295643"/>
                  </a:lnTo>
                  <a:lnTo>
                    <a:pt x="502598" y="313942"/>
                  </a:lnTo>
                  <a:lnTo>
                    <a:pt x="520896" y="341081"/>
                  </a:lnTo>
                  <a:lnTo>
                    <a:pt x="527606" y="374313"/>
                  </a:lnTo>
                  <a:lnTo>
                    <a:pt x="520896" y="407545"/>
                  </a:lnTo>
                  <a:lnTo>
                    <a:pt x="502598" y="434684"/>
                  </a:lnTo>
                  <a:lnTo>
                    <a:pt x="475459" y="452982"/>
                  </a:lnTo>
                  <a:lnTo>
                    <a:pt x="442227" y="459692"/>
                  </a:lnTo>
                  <a:lnTo>
                    <a:pt x="584982" y="459692"/>
                  </a:lnTo>
                  <a:lnTo>
                    <a:pt x="586011" y="458361"/>
                  </a:lnTo>
                  <a:lnTo>
                    <a:pt x="602797" y="418581"/>
                  </a:lnTo>
                  <a:lnTo>
                    <a:pt x="608745" y="374313"/>
                  </a:lnTo>
                  <a:lnTo>
                    <a:pt x="601746" y="326433"/>
                  </a:lnTo>
                  <a:lnTo>
                    <a:pt x="584376" y="288933"/>
                  </a:lnTo>
                  <a:close/>
                </a:path>
                <a:path w="608965" h="638175" extrusionOk="0">
                  <a:moveTo>
                    <a:pt x="443096" y="21161"/>
                  </a:moveTo>
                  <a:lnTo>
                    <a:pt x="441347" y="21161"/>
                  </a:lnTo>
                  <a:lnTo>
                    <a:pt x="418669" y="25769"/>
                  </a:lnTo>
                  <a:lnTo>
                    <a:pt x="400097" y="38316"/>
                  </a:lnTo>
                  <a:lnTo>
                    <a:pt x="387549" y="56885"/>
                  </a:lnTo>
                  <a:lnTo>
                    <a:pt x="382941" y="79557"/>
                  </a:lnTo>
                  <a:lnTo>
                    <a:pt x="382941" y="81316"/>
                  </a:lnTo>
                  <a:lnTo>
                    <a:pt x="385422" y="98048"/>
                  </a:lnTo>
                  <a:lnTo>
                    <a:pt x="392366" y="112876"/>
                  </a:lnTo>
                  <a:lnTo>
                    <a:pt x="403027" y="125096"/>
                  </a:lnTo>
                  <a:lnTo>
                    <a:pt x="416657" y="134006"/>
                  </a:lnTo>
                  <a:lnTo>
                    <a:pt x="416657" y="209951"/>
                  </a:lnTo>
                  <a:lnTo>
                    <a:pt x="395036" y="214772"/>
                  </a:lnTo>
                  <a:lnTo>
                    <a:pt x="374571" y="222269"/>
                  </a:lnTo>
                  <a:lnTo>
                    <a:pt x="355466" y="232269"/>
                  </a:lnTo>
                  <a:lnTo>
                    <a:pt x="337926" y="244599"/>
                  </a:lnTo>
                  <a:lnTo>
                    <a:pt x="544914" y="244599"/>
                  </a:lnTo>
                  <a:lnTo>
                    <a:pt x="513089" y="223785"/>
                  </a:lnTo>
                  <a:lnTo>
                    <a:pt x="467786" y="209951"/>
                  </a:lnTo>
                  <a:lnTo>
                    <a:pt x="467786" y="134006"/>
                  </a:lnTo>
                  <a:lnTo>
                    <a:pt x="481415" y="125096"/>
                  </a:lnTo>
                  <a:lnTo>
                    <a:pt x="492072" y="112876"/>
                  </a:lnTo>
                  <a:lnTo>
                    <a:pt x="499013" y="98048"/>
                  </a:lnTo>
                  <a:lnTo>
                    <a:pt x="501492" y="81316"/>
                  </a:lnTo>
                  <a:lnTo>
                    <a:pt x="501492" y="79557"/>
                  </a:lnTo>
                  <a:lnTo>
                    <a:pt x="496884" y="56885"/>
                  </a:lnTo>
                  <a:lnTo>
                    <a:pt x="484337" y="38316"/>
                  </a:lnTo>
                  <a:lnTo>
                    <a:pt x="465769" y="25769"/>
                  </a:lnTo>
                  <a:lnTo>
                    <a:pt x="443096" y="21161"/>
                  </a:lnTo>
                  <a:close/>
                </a:path>
                <a:path w="608965" h="638175" extrusionOk="0">
                  <a:moveTo>
                    <a:pt x="65966" y="0"/>
                  </a:moveTo>
                  <a:lnTo>
                    <a:pt x="40316" y="5146"/>
                  </a:lnTo>
                  <a:lnTo>
                    <a:pt x="19358" y="19237"/>
                  </a:lnTo>
                  <a:lnTo>
                    <a:pt x="5212" y="40157"/>
                  </a:lnTo>
                  <a:lnTo>
                    <a:pt x="0" y="65788"/>
                  </a:lnTo>
                  <a:lnTo>
                    <a:pt x="5151" y="91438"/>
                  </a:lnTo>
                  <a:lnTo>
                    <a:pt x="19242" y="112395"/>
                  </a:lnTo>
                  <a:lnTo>
                    <a:pt x="40163" y="126538"/>
                  </a:lnTo>
                  <a:lnTo>
                    <a:pt x="65799" y="131744"/>
                  </a:lnTo>
                  <a:lnTo>
                    <a:pt x="74516" y="131144"/>
                  </a:lnTo>
                  <a:lnTo>
                    <a:pt x="82860" y="129393"/>
                  </a:lnTo>
                  <a:lnTo>
                    <a:pt x="90785" y="126614"/>
                  </a:lnTo>
                  <a:lnTo>
                    <a:pt x="98248" y="122928"/>
                  </a:lnTo>
                  <a:lnTo>
                    <a:pt x="181515" y="122928"/>
                  </a:lnTo>
                  <a:lnTo>
                    <a:pt x="129409" y="82395"/>
                  </a:lnTo>
                  <a:lnTo>
                    <a:pt x="130781" y="77107"/>
                  </a:lnTo>
                  <a:lnTo>
                    <a:pt x="131744" y="71673"/>
                  </a:lnTo>
                  <a:lnTo>
                    <a:pt x="131711" y="65788"/>
                  </a:lnTo>
                  <a:lnTo>
                    <a:pt x="126604" y="40311"/>
                  </a:lnTo>
                  <a:lnTo>
                    <a:pt x="112516" y="19356"/>
                  </a:lnTo>
                  <a:lnTo>
                    <a:pt x="91597" y="5212"/>
                  </a:lnTo>
                  <a:lnTo>
                    <a:pt x="65966" y="0"/>
                  </a:lnTo>
                  <a:close/>
                </a:path>
              </a:pathLst>
            </a:custGeom>
            <a:solidFill>
              <a:srgbClr val="F4785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5" name="Google Shape;65;p2"/>
          <p:cNvGrpSpPr/>
          <p:nvPr/>
        </p:nvGrpSpPr>
        <p:grpSpPr>
          <a:xfrm>
            <a:off x="0" y="3204093"/>
            <a:ext cx="20104100" cy="8104463"/>
            <a:chOff x="0" y="3204093"/>
            <a:chExt cx="20104100" cy="8104463"/>
          </a:xfrm>
        </p:grpSpPr>
        <p:sp>
          <p:nvSpPr>
            <p:cNvPr id="66" name="Google Shape;66;p2"/>
            <p:cNvSpPr/>
            <p:nvPr/>
          </p:nvSpPr>
          <p:spPr>
            <a:xfrm>
              <a:off x="0" y="4552156"/>
              <a:ext cx="20104100" cy="6756400"/>
            </a:xfrm>
            <a:custGeom>
              <a:avLst/>
              <a:gdLst/>
              <a:ahLst/>
              <a:cxnLst/>
              <a:rect l="l" t="t" r="r" b="b"/>
              <a:pathLst>
                <a:path w="20104100" h="6756400" extrusionOk="0">
                  <a:moveTo>
                    <a:pt x="11169724" y="88900"/>
                  </a:moveTo>
                  <a:lnTo>
                    <a:pt x="8379983" y="88900"/>
                  </a:lnTo>
                  <a:lnTo>
                    <a:pt x="8330241" y="101600"/>
                  </a:lnTo>
                  <a:lnTo>
                    <a:pt x="8280803" y="101600"/>
                  </a:lnTo>
                  <a:lnTo>
                    <a:pt x="8182869" y="127000"/>
                  </a:lnTo>
                  <a:lnTo>
                    <a:pt x="8134391" y="127000"/>
                  </a:lnTo>
                  <a:lnTo>
                    <a:pt x="8038457" y="152400"/>
                  </a:lnTo>
                  <a:lnTo>
                    <a:pt x="7991018" y="152400"/>
                  </a:lnTo>
                  <a:lnTo>
                    <a:pt x="7850917" y="190500"/>
                  </a:lnTo>
                  <a:lnTo>
                    <a:pt x="7804984" y="190500"/>
                  </a:lnTo>
                  <a:lnTo>
                    <a:pt x="7759449" y="203200"/>
                  </a:lnTo>
                  <a:lnTo>
                    <a:pt x="7452577" y="292100"/>
                  </a:lnTo>
                  <a:lnTo>
                    <a:pt x="7410538" y="292100"/>
                  </a:lnTo>
                  <a:lnTo>
                    <a:pt x="7368975" y="304800"/>
                  </a:lnTo>
                  <a:lnTo>
                    <a:pt x="7327896" y="330200"/>
                  </a:lnTo>
                  <a:lnTo>
                    <a:pt x="7168599" y="381000"/>
                  </a:lnTo>
                  <a:lnTo>
                    <a:pt x="7017746" y="431800"/>
                  </a:lnTo>
                  <a:lnTo>
                    <a:pt x="6981417" y="457200"/>
                  </a:lnTo>
                  <a:lnTo>
                    <a:pt x="6875890" y="495300"/>
                  </a:lnTo>
                  <a:lnTo>
                    <a:pt x="6841896" y="520700"/>
                  </a:lnTo>
                  <a:lnTo>
                    <a:pt x="6808508" y="533400"/>
                  </a:lnTo>
                  <a:lnTo>
                    <a:pt x="6743584" y="558800"/>
                  </a:lnTo>
                  <a:lnTo>
                    <a:pt x="6712064" y="584200"/>
                  </a:lnTo>
                  <a:lnTo>
                    <a:pt x="6664277" y="596900"/>
                  </a:lnTo>
                  <a:lnTo>
                    <a:pt x="6616249" y="622300"/>
                  </a:lnTo>
                  <a:lnTo>
                    <a:pt x="6567995" y="635000"/>
                  </a:lnTo>
                  <a:lnTo>
                    <a:pt x="6519531" y="660400"/>
                  </a:lnTo>
                  <a:lnTo>
                    <a:pt x="6470873" y="673100"/>
                  </a:lnTo>
                  <a:lnTo>
                    <a:pt x="6373035" y="723900"/>
                  </a:lnTo>
                  <a:lnTo>
                    <a:pt x="6323886" y="736600"/>
                  </a:lnTo>
                  <a:lnTo>
                    <a:pt x="6225209" y="787400"/>
                  </a:lnTo>
                  <a:lnTo>
                    <a:pt x="6175712" y="800100"/>
                  </a:lnTo>
                  <a:lnTo>
                    <a:pt x="5977025" y="901700"/>
                  </a:lnTo>
                  <a:lnTo>
                    <a:pt x="5927258" y="914400"/>
                  </a:lnTo>
                  <a:lnTo>
                    <a:pt x="5333958" y="1219200"/>
                  </a:lnTo>
                  <a:lnTo>
                    <a:pt x="5285316" y="1257300"/>
                  </a:lnTo>
                  <a:lnTo>
                    <a:pt x="4998121" y="1409700"/>
                  </a:lnTo>
                  <a:lnTo>
                    <a:pt x="4951178" y="1447800"/>
                  </a:lnTo>
                  <a:lnTo>
                    <a:pt x="4766612" y="1549400"/>
                  </a:lnTo>
                  <a:lnTo>
                    <a:pt x="4721350" y="1587500"/>
                  </a:lnTo>
                  <a:lnTo>
                    <a:pt x="4587927" y="1663700"/>
                  </a:lnTo>
                  <a:lnTo>
                    <a:pt x="4544292" y="1701800"/>
                  </a:lnTo>
                  <a:lnTo>
                    <a:pt x="4416124" y="1778000"/>
                  </a:lnTo>
                  <a:lnTo>
                    <a:pt x="4374365" y="1816100"/>
                  </a:lnTo>
                  <a:lnTo>
                    <a:pt x="4333115" y="1841500"/>
                  </a:lnTo>
                  <a:lnTo>
                    <a:pt x="4252201" y="1892300"/>
                  </a:lnTo>
                  <a:lnTo>
                    <a:pt x="4212568" y="1930400"/>
                  </a:lnTo>
                  <a:lnTo>
                    <a:pt x="4135031" y="1981200"/>
                  </a:lnTo>
                  <a:lnTo>
                    <a:pt x="4097157" y="2006600"/>
                  </a:lnTo>
                  <a:lnTo>
                    <a:pt x="4059900" y="2032000"/>
                  </a:lnTo>
                  <a:lnTo>
                    <a:pt x="4023277" y="2070100"/>
                  </a:lnTo>
                  <a:lnTo>
                    <a:pt x="3987302" y="2095500"/>
                  </a:lnTo>
                  <a:lnTo>
                    <a:pt x="3951992" y="2120900"/>
                  </a:lnTo>
                  <a:lnTo>
                    <a:pt x="3917361" y="2146300"/>
                  </a:lnTo>
                  <a:lnTo>
                    <a:pt x="3883426" y="2171700"/>
                  </a:lnTo>
                  <a:lnTo>
                    <a:pt x="3850202" y="2197100"/>
                  </a:lnTo>
                  <a:lnTo>
                    <a:pt x="3817705" y="2235200"/>
                  </a:lnTo>
                  <a:lnTo>
                    <a:pt x="3785950" y="2260600"/>
                  </a:lnTo>
                  <a:lnTo>
                    <a:pt x="3754953" y="2286000"/>
                  </a:lnTo>
                  <a:lnTo>
                    <a:pt x="3724729" y="2311400"/>
                  </a:lnTo>
                  <a:lnTo>
                    <a:pt x="3695295" y="2336800"/>
                  </a:lnTo>
                  <a:lnTo>
                    <a:pt x="3666666" y="2362200"/>
                  </a:lnTo>
                  <a:lnTo>
                    <a:pt x="3611884" y="2413000"/>
                  </a:lnTo>
                  <a:lnTo>
                    <a:pt x="3560508" y="2463800"/>
                  </a:lnTo>
                  <a:lnTo>
                    <a:pt x="3512664" y="2514600"/>
                  </a:lnTo>
                  <a:lnTo>
                    <a:pt x="3472000" y="2552700"/>
                  </a:lnTo>
                  <a:lnTo>
                    <a:pt x="3430614" y="2578100"/>
                  </a:lnTo>
                  <a:lnTo>
                    <a:pt x="3388554" y="2616200"/>
                  </a:lnTo>
                  <a:lnTo>
                    <a:pt x="3302612" y="2667000"/>
                  </a:lnTo>
                  <a:lnTo>
                    <a:pt x="3214566" y="2743200"/>
                  </a:lnTo>
                  <a:lnTo>
                    <a:pt x="3169877" y="2768600"/>
                  </a:lnTo>
                  <a:lnTo>
                    <a:pt x="3124809" y="2806700"/>
                  </a:lnTo>
                  <a:lnTo>
                    <a:pt x="3079412" y="2832100"/>
                  </a:lnTo>
                  <a:lnTo>
                    <a:pt x="3033734" y="2870200"/>
                  </a:lnTo>
                  <a:lnTo>
                    <a:pt x="2987825" y="2895600"/>
                  </a:lnTo>
                  <a:lnTo>
                    <a:pt x="2941733" y="2933700"/>
                  </a:lnTo>
                  <a:lnTo>
                    <a:pt x="2895508" y="2959100"/>
                  </a:lnTo>
                  <a:lnTo>
                    <a:pt x="2849199" y="2997200"/>
                  </a:lnTo>
                  <a:lnTo>
                    <a:pt x="2802855" y="3022600"/>
                  </a:lnTo>
                  <a:lnTo>
                    <a:pt x="2756525" y="3060700"/>
                  </a:lnTo>
                  <a:lnTo>
                    <a:pt x="2710259" y="3086100"/>
                  </a:lnTo>
                  <a:lnTo>
                    <a:pt x="2664104" y="3124200"/>
                  </a:lnTo>
                  <a:lnTo>
                    <a:pt x="2618111" y="3149600"/>
                  </a:lnTo>
                  <a:lnTo>
                    <a:pt x="2572328" y="3187700"/>
                  </a:lnTo>
                  <a:lnTo>
                    <a:pt x="2481589" y="3238500"/>
                  </a:lnTo>
                  <a:lnTo>
                    <a:pt x="2436732" y="3276600"/>
                  </a:lnTo>
                  <a:lnTo>
                    <a:pt x="2348286" y="3327400"/>
                  </a:lnTo>
                  <a:lnTo>
                    <a:pt x="2261860" y="3378200"/>
                  </a:lnTo>
                  <a:lnTo>
                    <a:pt x="2219526" y="3416300"/>
                  </a:lnTo>
                  <a:lnTo>
                    <a:pt x="2177845" y="3441700"/>
                  </a:lnTo>
                  <a:lnTo>
                    <a:pt x="2136865" y="3467100"/>
                  </a:lnTo>
                  <a:lnTo>
                    <a:pt x="2096636" y="3492500"/>
                  </a:lnTo>
                  <a:lnTo>
                    <a:pt x="2057206" y="3517900"/>
                  </a:lnTo>
                  <a:lnTo>
                    <a:pt x="2018624" y="3530600"/>
                  </a:lnTo>
                  <a:lnTo>
                    <a:pt x="1980940" y="3556000"/>
                  </a:lnTo>
                  <a:lnTo>
                    <a:pt x="1944202" y="3581400"/>
                  </a:lnTo>
                  <a:lnTo>
                    <a:pt x="1908460" y="3606800"/>
                  </a:lnTo>
                  <a:lnTo>
                    <a:pt x="1873763" y="3619500"/>
                  </a:lnTo>
                  <a:lnTo>
                    <a:pt x="1840160" y="3644900"/>
                  </a:lnTo>
                  <a:lnTo>
                    <a:pt x="1807699" y="3657600"/>
                  </a:lnTo>
                  <a:lnTo>
                    <a:pt x="1776431" y="3683000"/>
                  </a:lnTo>
                  <a:lnTo>
                    <a:pt x="1746404" y="3695700"/>
                  </a:lnTo>
                  <a:lnTo>
                    <a:pt x="1701345" y="3721100"/>
                  </a:lnTo>
                  <a:lnTo>
                    <a:pt x="1609591" y="3771900"/>
                  </a:lnTo>
                  <a:lnTo>
                    <a:pt x="1562940" y="3784600"/>
                  </a:lnTo>
                  <a:lnTo>
                    <a:pt x="1420141" y="3860800"/>
                  </a:lnTo>
                  <a:lnTo>
                    <a:pt x="1371665" y="3873500"/>
                  </a:lnTo>
                  <a:lnTo>
                    <a:pt x="1322785" y="3898900"/>
                  </a:lnTo>
                  <a:lnTo>
                    <a:pt x="1273524" y="3911600"/>
                  </a:lnTo>
                  <a:lnTo>
                    <a:pt x="1223903" y="3937000"/>
                  </a:lnTo>
                  <a:lnTo>
                    <a:pt x="1173942" y="3949700"/>
                  </a:lnTo>
                  <a:lnTo>
                    <a:pt x="1123664" y="3975100"/>
                  </a:lnTo>
                  <a:lnTo>
                    <a:pt x="1073090" y="3987800"/>
                  </a:lnTo>
                  <a:lnTo>
                    <a:pt x="1022240" y="4013200"/>
                  </a:lnTo>
                  <a:lnTo>
                    <a:pt x="919800" y="4038600"/>
                  </a:lnTo>
                  <a:lnTo>
                    <a:pt x="868253" y="4064000"/>
                  </a:lnTo>
                  <a:lnTo>
                    <a:pt x="240966" y="4216400"/>
                  </a:lnTo>
                  <a:lnTo>
                    <a:pt x="188612" y="4216400"/>
                  </a:lnTo>
                  <a:lnTo>
                    <a:pt x="84187" y="4241800"/>
                  </a:lnTo>
                  <a:lnTo>
                    <a:pt x="32158" y="4241800"/>
                  </a:lnTo>
                  <a:lnTo>
                    <a:pt x="0" y="4254500"/>
                  </a:lnTo>
                  <a:lnTo>
                    <a:pt x="0" y="6756400"/>
                  </a:lnTo>
                  <a:lnTo>
                    <a:pt x="7430075" y="6756400"/>
                  </a:lnTo>
                  <a:lnTo>
                    <a:pt x="7470129" y="6743700"/>
                  </a:lnTo>
                  <a:lnTo>
                    <a:pt x="7532500" y="6705600"/>
                  </a:lnTo>
                  <a:lnTo>
                    <a:pt x="7591357" y="6667500"/>
                  </a:lnTo>
                  <a:lnTo>
                    <a:pt x="7680303" y="6616700"/>
                  </a:lnTo>
                  <a:lnTo>
                    <a:pt x="7771787" y="6565900"/>
                  </a:lnTo>
                  <a:lnTo>
                    <a:pt x="7913264" y="6489700"/>
                  </a:lnTo>
                  <a:lnTo>
                    <a:pt x="8010076" y="6438900"/>
                  </a:lnTo>
                  <a:lnTo>
                    <a:pt x="8059142" y="6426200"/>
                  </a:lnTo>
                  <a:lnTo>
                    <a:pt x="8158452" y="6375400"/>
                  </a:lnTo>
                  <a:lnTo>
                    <a:pt x="8208636" y="6362700"/>
                  </a:lnTo>
                  <a:lnTo>
                    <a:pt x="8259135" y="6337300"/>
                  </a:lnTo>
                  <a:lnTo>
                    <a:pt x="8309919" y="6324600"/>
                  </a:lnTo>
                  <a:lnTo>
                    <a:pt x="8360959" y="6299200"/>
                  </a:lnTo>
                  <a:lnTo>
                    <a:pt x="8412227" y="6286500"/>
                  </a:lnTo>
                  <a:lnTo>
                    <a:pt x="8463692" y="6261100"/>
                  </a:lnTo>
                  <a:lnTo>
                    <a:pt x="8515326" y="6248400"/>
                  </a:lnTo>
                  <a:lnTo>
                    <a:pt x="8567099" y="6223000"/>
                  </a:lnTo>
                  <a:lnTo>
                    <a:pt x="8722967" y="6184900"/>
                  </a:lnTo>
                  <a:lnTo>
                    <a:pt x="8775009" y="6159500"/>
                  </a:lnTo>
                  <a:lnTo>
                    <a:pt x="9086114" y="6083300"/>
                  </a:lnTo>
                  <a:lnTo>
                    <a:pt x="9137502" y="6083300"/>
                  </a:lnTo>
                  <a:lnTo>
                    <a:pt x="9290294" y="6045200"/>
                  </a:lnTo>
                  <a:lnTo>
                    <a:pt x="9340669" y="6045200"/>
                  </a:lnTo>
                  <a:lnTo>
                    <a:pt x="9390719" y="6032500"/>
                  </a:lnTo>
                  <a:lnTo>
                    <a:pt x="9440412" y="6032500"/>
                  </a:lnTo>
                  <a:lnTo>
                    <a:pt x="9489722" y="6019800"/>
                  </a:lnTo>
                  <a:lnTo>
                    <a:pt x="9538618" y="6019800"/>
                  </a:lnTo>
                  <a:lnTo>
                    <a:pt x="9587072" y="6007100"/>
                  </a:lnTo>
                  <a:lnTo>
                    <a:pt x="9682534" y="6007100"/>
                  </a:lnTo>
                  <a:lnTo>
                    <a:pt x="9729485" y="5994400"/>
                  </a:lnTo>
                  <a:lnTo>
                    <a:pt x="20104099" y="5994400"/>
                  </a:lnTo>
                  <a:lnTo>
                    <a:pt x="20104099" y="2819400"/>
                  </a:lnTo>
                  <a:lnTo>
                    <a:pt x="20089428" y="2819400"/>
                  </a:lnTo>
                  <a:lnTo>
                    <a:pt x="19991274" y="2794000"/>
                  </a:lnTo>
                  <a:lnTo>
                    <a:pt x="19943619" y="2794000"/>
                  </a:lnTo>
                  <a:lnTo>
                    <a:pt x="19897049" y="2781300"/>
                  </a:lnTo>
                  <a:lnTo>
                    <a:pt x="19851668" y="2781300"/>
                  </a:lnTo>
                  <a:lnTo>
                    <a:pt x="19807579" y="2768600"/>
                  </a:lnTo>
                  <a:lnTo>
                    <a:pt x="19723690" y="2768600"/>
                  </a:lnTo>
                  <a:lnTo>
                    <a:pt x="19684098" y="2755900"/>
                  </a:lnTo>
                  <a:lnTo>
                    <a:pt x="19403440" y="2755900"/>
                  </a:lnTo>
                  <a:lnTo>
                    <a:pt x="19351145" y="2743200"/>
                  </a:lnTo>
                  <a:lnTo>
                    <a:pt x="19192976" y="2743200"/>
                  </a:lnTo>
                  <a:lnTo>
                    <a:pt x="19139868" y="2730500"/>
                  </a:lnTo>
                  <a:lnTo>
                    <a:pt x="19033150" y="2730500"/>
                  </a:lnTo>
                  <a:lnTo>
                    <a:pt x="18979566" y="2717800"/>
                  </a:lnTo>
                  <a:lnTo>
                    <a:pt x="18925850" y="2717800"/>
                  </a:lnTo>
                  <a:lnTo>
                    <a:pt x="18872014" y="2705100"/>
                  </a:lnTo>
                  <a:lnTo>
                    <a:pt x="18818071" y="2705100"/>
                  </a:lnTo>
                  <a:lnTo>
                    <a:pt x="18764034" y="2692400"/>
                  </a:lnTo>
                  <a:lnTo>
                    <a:pt x="18709916" y="2692400"/>
                  </a:lnTo>
                  <a:lnTo>
                    <a:pt x="18655730" y="2679700"/>
                  </a:lnTo>
                  <a:lnTo>
                    <a:pt x="18601489" y="2679700"/>
                  </a:lnTo>
                  <a:lnTo>
                    <a:pt x="18547205" y="2667000"/>
                  </a:lnTo>
                  <a:lnTo>
                    <a:pt x="18492891" y="2667000"/>
                  </a:lnTo>
                  <a:lnTo>
                    <a:pt x="18329903" y="2628900"/>
                  </a:lnTo>
                  <a:lnTo>
                    <a:pt x="18275601" y="2628900"/>
                  </a:lnTo>
                  <a:lnTo>
                    <a:pt x="18112954" y="2590800"/>
                  </a:lnTo>
                  <a:lnTo>
                    <a:pt x="18058868" y="2590800"/>
                  </a:lnTo>
                  <a:lnTo>
                    <a:pt x="17163154" y="2374900"/>
                  </a:lnTo>
                  <a:lnTo>
                    <a:pt x="17112596" y="2349500"/>
                  </a:lnTo>
                  <a:lnTo>
                    <a:pt x="16913677" y="2298700"/>
                  </a:lnTo>
                  <a:lnTo>
                    <a:pt x="16864839" y="2273300"/>
                  </a:lnTo>
                  <a:lnTo>
                    <a:pt x="16720677" y="2235200"/>
                  </a:lnTo>
                  <a:lnTo>
                    <a:pt x="16673448" y="2209800"/>
                  </a:lnTo>
                  <a:lnTo>
                    <a:pt x="16580307" y="2184400"/>
                  </a:lnTo>
                  <a:lnTo>
                    <a:pt x="16534420" y="2159000"/>
                  </a:lnTo>
                  <a:lnTo>
                    <a:pt x="16489007" y="2146300"/>
                  </a:lnTo>
                  <a:lnTo>
                    <a:pt x="16444079" y="2120900"/>
                  </a:lnTo>
                  <a:lnTo>
                    <a:pt x="16355733" y="2095500"/>
                  </a:lnTo>
                  <a:lnTo>
                    <a:pt x="16312340" y="2070100"/>
                  </a:lnTo>
                  <a:lnTo>
                    <a:pt x="16269485" y="2057400"/>
                  </a:lnTo>
                  <a:lnTo>
                    <a:pt x="16227180" y="2032000"/>
                  </a:lnTo>
                  <a:lnTo>
                    <a:pt x="16185438" y="2019300"/>
                  </a:lnTo>
                  <a:lnTo>
                    <a:pt x="16144272" y="1993900"/>
                  </a:lnTo>
                  <a:lnTo>
                    <a:pt x="16103696" y="1981200"/>
                  </a:lnTo>
                  <a:lnTo>
                    <a:pt x="16063721" y="1955800"/>
                  </a:lnTo>
                  <a:lnTo>
                    <a:pt x="16024361" y="1943100"/>
                  </a:lnTo>
                  <a:lnTo>
                    <a:pt x="15985629" y="1917700"/>
                  </a:lnTo>
                  <a:lnTo>
                    <a:pt x="15947538" y="1905000"/>
                  </a:lnTo>
                  <a:lnTo>
                    <a:pt x="15910099" y="1879600"/>
                  </a:lnTo>
                  <a:lnTo>
                    <a:pt x="15873328" y="1866900"/>
                  </a:lnTo>
                  <a:lnTo>
                    <a:pt x="15837235" y="1841500"/>
                  </a:lnTo>
                  <a:lnTo>
                    <a:pt x="15801834" y="1828800"/>
                  </a:lnTo>
                  <a:lnTo>
                    <a:pt x="15767139" y="1803400"/>
                  </a:lnTo>
                  <a:lnTo>
                    <a:pt x="15733161" y="1778000"/>
                  </a:lnTo>
                  <a:lnTo>
                    <a:pt x="15699914" y="1765300"/>
                  </a:lnTo>
                  <a:lnTo>
                    <a:pt x="15667411" y="1739900"/>
                  </a:lnTo>
                  <a:lnTo>
                    <a:pt x="15635664" y="1727200"/>
                  </a:lnTo>
                  <a:lnTo>
                    <a:pt x="15604687" y="1701800"/>
                  </a:lnTo>
                  <a:lnTo>
                    <a:pt x="15574491" y="1676400"/>
                  </a:lnTo>
                  <a:lnTo>
                    <a:pt x="15545092" y="1663700"/>
                  </a:lnTo>
                  <a:lnTo>
                    <a:pt x="15516500" y="1638300"/>
                  </a:lnTo>
                  <a:lnTo>
                    <a:pt x="15488729" y="1625600"/>
                  </a:lnTo>
                  <a:lnTo>
                    <a:pt x="15351477" y="1549400"/>
                  </a:lnTo>
                  <a:lnTo>
                    <a:pt x="15162384" y="1447800"/>
                  </a:lnTo>
                  <a:lnTo>
                    <a:pt x="15114141" y="1435100"/>
                  </a:lnTo>
                  <a:lnTo>
                    <a:pt x="14817905" y="1282700"/>
                  </a:lnTo>
                  <a:lnTo>
                    <a:pt x="14767568" y="1270000"/>
                  </a:lnTo>
                  <a:lnTo>
                    <a:pt x="14512813" y="1143000"/>
                  </a:lnTo>
                  <a:lnTo>
                    <a:pt x="14461372" y="1130300"/>
                  </a:lnTo>
                  <a:lnTo>
                    <a:pt x="14306389" y="1054100"/>
                  </a:lnTo>
                  <a:lnTo>
                    <a:pt x="14254567" y="1041400"/>
                  </a:lnTo>
                  <a:lnTo>
                    <a:pt x="14098865" y="965200"/>
                  </a:lnTo>
                  <a:lnTo>
                    <a:pt x="14046945" y="952500"/>
                  </a:lnTo>
                  <a:lnTo>
                    <a:pt x="13943182" y="901700"/>
                  </a:lnTo>
                  <a:lnTo>
                    <a:pt x="13891375" y="889000"/>
                  </a:lnTo>
                  <a:lnTo>
                    <a:pt x="13787997" y="838200"/>
                  </a:lnTo>
                  <a:lnTo>
                    <a:pt x="13736463" y="825500"/>
                  </a:lnTo>
                  <a:lnTo>
                    <a:pt x="13633789" y="774700"/>
                  </a:lnTo>
                  <a:lnTo>
                    <a:pt x="13582686" y="762000"/>
                  </a:lnTo>
                  <a:lnTo>
                    <a:pt x="13531763" y="736600"/>
                  </a:lnTo>
                  <a:lnTo>
                    <a:pt x="13481036" y="723900"/>
                  </a:lnTo>
                  <a:lnTo>
                    <a:pt x="13430524" y="698500"/>
                  </a:lnTo>
                  <a:lnTo>
                    <a:pt x="13380245" y="685800"/>
                  </a:lnTo>
                  <a:lnTo>
                    <a:pt x="13330217" y="660400"/>
                  </a:lnTo>
                  <a:lnTo>
                    <a:pt x="13280456" y="647700"/>
                  </a:lnTo>
                  <a:lnTo>
                    <a:pt x="13230981" y="622300"/>
                  </a:lnTo>
                  <a:lnTo>
                    <a:pt x="13132959" y="596900"/>
                  </a:lnTo>
                  <a:lnTo>
                    <a:pt x="13084447" y="571500"/>
                  </a:lnTo>
                  <a:lnTo>
                    <a:pt x="12988512" y="546100"/>
                  </a:lnTo>
                  <a:lnTo>
                    <a:pt x="12941124" y="520700"/>
                  </a:lnTo>
                  <a:lnTo>
                    <a:pt x="12801488" y="482600"/>
                  </a:lnTo>
                  <a:lnTo>
                    <a:pt x="12755846" y="457200"/>
                  </a:lnTo>
                  <a:lnTo>
                    <a:pt x="12535197" y="393700"/>
                  </a:lnTo>
                  <a:lnTo>
                    <a:pt x="12368820" y="342900"/>
                  </a:lnTo>
                  <a:lnTo>
                    <a:pt x="12289402" y="317500"/>
                  </a:lnTo>
                  <a:lnTo>
                    <a:pt x="12250698" y="317500"/>
                  </a:lnTo>
                  <a:lnTo>
                    <a:pt x="12175387" y="292100"/>
                  </a:lnTo>
                  <a:lnTo>
                    <a:pt x="12138816" y="279400"/>
                  </a:lnTo>
                  <a:lnTo>
                    <a:pt x="12102992" y="279400"/>
                  </a:lnTo>
                  <a:lnTo>
                    <a:pt x="12033654" y="254000"/>
                  </a:lnTo>
                  <a:lnTo>
                    <a:pt x="12000175" y="254000"/>
                  </a:lnTo>
                  <a:lnTo>
                    <a:pt x="11695655" y="177800"/>
                  </a:lnTo>
                  <a:lnTo>
                    <a:pt x="11644006" y="177800"/>
                  </a:lnTo>
                  <a:lnTo>
                    <a:pt x="11487697" y="139700"/>
                  </a:lnTo>
                  <a:lnTo>
                    <a:pt x="11435168" y="139700"/>
                  </a:lnTo>
                  <a:lnTo>
                    <a:pt x="11329525" y="114300"/>
                  </a:lnTo>
                  <a:lnTo>
                    <a:pt x="11276428" y="114300"/>
                  </a:lnTo>
                  <a:lnTo>
                    <a:pt x="11169724" y="88900"/>
                  </a:lnTo>
                  <a:close/>
                </a:path>
                <a:path w="20104100" h="6756400" extrusionOk="0">
                  <a:moveTo>
                    <a:pt x="20104099" y="5994400"/>
                  </a:moveTo>
                  <a:lnTo>
                    <a:pt x="10082523" y="5994400"/>
                  </a:lnTo>
                  <a:lnTo>
                    <a:pt x="10123394" y="6007100"/>
                  </a:lnTo>
                  <a:lnTo>
                    <a:pt x="10202645" y="6007100"/>
                  </a:lnTo>
                  <a:lnTo>
                    <a:pt x="10240966" y="6019800"/>
                  </a:lnTo>
                  <a:lnTo>
                    <a:pt x="10278378" y="6019800"/>
                  </a:lnTo>
                  <a:lnTo>
                    <a:pt x="10350362" y="6045200"/>
                  </a:lnTo>
                  <a:lnTo>
                    <a:pt x="10400930" y="6045200"/>
                  </a:lnTo>
                  <a:lnTo>
                    <a:pt x="10451925" y="6057900"/>
                  </a:lnTo>
                  <a:lnTo>
                    <a:pt x="10503325" y="6057900"/>
                  </a:lnTo>
                  <a:lnTo>
                    <a:pt x="10555106" y="6070600"/>
                  </a:lnTo>
                  <a:lnTo>
                    <a:pt x="10607246" y="6070600"/>
                  </a:lnTo>
                  <a:lnTo>
                    <a:pt x="10659724" y="6083300"/>
                  </a:lnTo>
                  <a:lnTo>
                    <a:pt x="10712517" y="6083300"/>
                  </a:lnTo>
                  <a:lnTo>
                    <a:pt x="10818957" y="6108700"/>
                  </a:lnTo>
                  <a:lnTo>
                    <a:pt x="10872560" y="6108700"/>
                  </a:lnTo>
                  <a:lnTo>
                    <a:pt x="11034634" y="6146800"/>
                  </a:lnTo>
                  <a:lnTo>
                    <a:pt x="11089005" y="6146800"/>
                  </a:lnTo>
                  <a:lnTo>
                    <a:pt x="11307630" y="6197600"/>
                  </a:lnTo>
                  <a:lnTo>
                    <a:pt x="11362459" y="6197600"/>
                  </a:lnTo>
                  <a:lnTo>
                    <a:pt x="12434518" y="6451600"/>
                  </a:lnTo>
                  <a:lnTo>
                    <a:pt x="12485176" y="6477000"/>
                  </a:lnTo>
                  <a:lnTo>
                    <a:pt x="12779011" y="6553200"/>
                  </a:lnTo>
                  <a:lnTo>
                    <a:pt x="12826090" y="6578600"/>
                  </a:lnTo>
                  <a:lnTo>
                    <a:pt x="13052030" y="6642100"/>
                  </a:lnTo>
                  <a:lnTo>
                    <a:pt x="13095171" y="6667500"/>
                  </a:lnTo>
                  <a:lnTo>
                    <a:pt x="13137577" y="6680200"/>
                  </a:lnTo>
                  <a:lnTo>
                    <a:pt x="13260167" y="6718300"/>
                  </a:lnTo>
                  <a:lnTo>
                    <a:pt x="13299412" y="6743700"/>
                  </a:lnTo>
                  <a:lnTo>
                    <a:pt x="13337811" y="6756400"/>
                  </a:lnTo>
                  <a:lnTo>
                    <a:pt x="20104099" y="6756400"/>
                  </a:lnTo>
                  <a:lnTo>
                    <a:pt x="20104099" y="5994400"/>
                  </a:lnTo>
                  <a:close/>
                </a:path>
                <a:path w="20104100" h="6756400" extrusionOk="0">
                  <a:moveTo>
                    <a:pt x="11062401" y="76200"/>
                  </a:moveTo>
                  <a:lnTo>
                    <a:pt x="8480341" y="76200"/>
                  </a:lnTo>
                  <a:lnTo>
                    <a:pt x="8430019" y="88900"/>
                  </a:lnTo>
                  <a:lnTo>
                    <a:pt x="11116136" y="88900"/>
                  </a:lnTo>
                  <a:lnTo>
                    <a:pt x="11062401" y="76200"/>
                  </a:lnTo>
                  <a:close/>
                </a:path>
                <a:path w="20104100" h="6756400" extrusionOk="0">
                  <a:moveTo>
                    <a:pt x="10954526" y="63500"/>
                  </a:moveTo>
                  <a:lnTo>
                    <a:pt x="8581807" y="63500"/>
                  </a:lnTo>
                  <a:lnTo>
                    <a:pt x="8530939" y="76200"/>
                  </a:lnTo>
                  <a:lnTo>
                    <a:pt x="11008528" y="76200"/>
                  </a:lnTo>
                  <a:lnTo>
                    <a:pt x="10954526" y="63500"/>
                  </a:lnTo>
                  <a:close/>
                </a:path>
                <a:path w="20104100" h="6756400" extrusionOk="0">
                  <a:moveTo>
                    <a:pt x="10846170" y="50800"/>
                  </a:moveTo>
                  <a:lnTo>
                    <a:pt x="8684312" y="50800"/>
                  </a:lnTo>
                  <a:lnTo>
                    <a:pt x="8632934" y="63500"/>
                  </a:lnTo>
                  <a:lnTo>
                    <a:pt x="10900404" y="63500"/>
                  </a:lnTo>
                  <a:lnTo>
                    <a:pt x="10846170" y="50800"/>
                  </a:lnTo>
                  <a:close/>
                </a:path>
                <a:path w="20104100" h="6756400" extrusionOk="0">
                  <a:moveTo>
                    <a:pt x="10737401" y="38100"/>
                  </a:moveTo>
                  <a:lnTo>
                    <a:pt x="8787787" y="38100"/>
                  </a:lnTo>
                  <a:lnTo>
                    <a:pt x="8735933" y="50800"/>
                  </a:lnTo>
                  <a:lnTo>
                    <a:pt x="10791833" y="50800"/>
                  </a:lnTo>
                  <a:lnTo>
                    <a:pt x="10737401" y="38100"/>
                  </a:lnTo>
                  <a:close/>
                </a:path>
                <a:path w="20104100" h="6756400" extrusionOk="0">
                  <a:moveTo>
                    <a:pt x="10573624" y="25400"/>
                  </a:moveTo>
                  <a:lnTo>
                    <a:pt x="8944668" y="25400"/>
                  </a:lnTo>
                  <a:lnTo>
                    <a:pt x="8892163" y="38100"/>
                  </a:lnTo>
                  <a:lnTo>
                    <a:pt x="10628288" y="38100"/>
                  </a:lnTo>
                  <a:lnTo>
                    <a:pt x="10573624" y="25400"/>
                  </a:lnTo>
                  <a:close/>
                </a:path>
                <a:path w="20104100" h="6756400" extrusionOk="0">
                  <a:moveTo>
                    <a:pt x="10409307" y="12700"/>
                  </a:moveTo>
                  <a:lnTo>
                    <a:pt x="9103342" y="12700"/>
                  </a:lnTo>
                  <a:lnTo>
                    <a:pt x="9050266" y="25400"/>
                  </a:lnTo>
                  <a:lnTo>
                    <a:pt x="10464125" y="25400"/>
                  </a:lnTo>
                  <a:lnTo>
                    <a:pt x="10409307" y="12700"/>
                  </a:lnTo>
                  <a:close/>
                </a:path>
                <a:path w="20104100" h="6756400" extrusionOk="0">
                  <a:moveTo>
                    <a:pt x="10134880" y="0"/>
                  </a:moveTo>
                  <a:lnTo>
                    <a:pt x="9371152" y="0"/>
                  </a:lnTo>
                  <a:lnTo>
                    <a:pt x="9317295" y="12700"/>
                  </a:lnTo>
                  <a:lnTo>
                    <a:pt x="10189782" y="12700"/>
                  </a:lnTo>
                  <a:lnTo>
                    <a:pt x="10134880" y="0"/>
                  </a:lnTo>
                  <a:close/>
                </a:path>
              </a:pathLst>
            </a:custGeom>
            <a:solidFill>
              <a:srgbClr val="FF5D3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 name="Google Shape;67;p2"/>
            <p:cNvSpPr/>
            <p:nvPr/>
          </p:nvSpPr>
          <p:spPr>
            <a:xfrm>
              <a:off x="4439656" y="3204093"/>
              <a:ext cx="11224894" cy="6659880"/>
            </a:xfrm>
            <a:custGeom>
              <a:avLst/>
              <a:gdLst/>
              <a:ahLst/>
              <a:cxnLst/>
              <a:rect l="l" t="t" r="r" b="b"/>
              <a:pathLst>
                <a:path w="11224894" h="6659880" extrusionOk="0">
                  <a:moveTo>
                    <a:pt x="11092405" y="0"/>
                  </a:moveTo>
                  <a:lnTo>
                    <a:pt x="132383" y="0"/>
                  </a:lnTo>
                  <a:lnTo>
                    <a:pt x="90538" y="6749"/>
                  </a:lnTo>
                  <a:lnTo>
                    <a:pt x="54197" y="25543"/>
                  </a:lnTo>
                  <a:lnTo>
                    <a:pt x="25540" y="54201"/>
                  </a:lnTo>
                  <a:lnTo>
                    <a:pt x="6748" y="90542"/>
                  </a:lnTo>
                  <a:lnTo>
                    <a:pt x="0" y="132383"/>
                  </a:lnTo>
                  <a:lnTo>
                    <a:pt x="0" y="6527099"/>
                  </a:lnTo>
                  <a:lnTo>
                    <a:pt x="6748" y="6568944"/>
                  </a:lnTo>
                  <a:lnTo>
                    <a:pt x="25540" y="6605285"/>
                  </a:lnTo>
                  <a:lnTo>
                    <a:pt x="54197" y="6633942"/>
                  </a:lnTo>
                  <a:lnTo>
                    <a:pt x="90538" y="6652734"/>
                  </a:lnTo>
                  <a:lnTo>
                    <a:pt x="132383" y="6659483"/>
                  </a:lnTo>
                  <a:lnTo>
                    <a:pt x="11092405" y="6659483"/>
                  </a:lnTo>
                  <a:lnTo>
                    <a:pt x="11134246" y="6652734"/>
                  </a:lnTo>
                  <a:lnTo>
                    <a:pt x="11170587" y="6633942"/>
                  </a:lnTo>
                  <a:lnTo>
                    <a:pt x="11199245" y="6605285"/>
                  </a:lnTo>
                  <a:lnTo>
                    <a:pt x="11218039" y="6568944"/>
                  </a:lnTo>
                  <a:lnTo>
                    <a:pt x="11224789" y="6527099"/>
                  </a:lnTo>
                  <a:lnTo>
                    <a:pt x="11224789" y="132383"/>
                  </a:lnTo>
                  <a:lnTo>
                    <a:pt x="11218039" y="90542"/>
                  </a:lnTo>
                  <a:lnTo>
                    <a:pt x="11199245" y="54201"/>
                  </a:lnTo>
                  <a:lnTo>
                    <a:pt x="11170587" y="25543"/>
                  </a:lnTo>
                  <a:lnTo>
                    <a:pt x="11134246" y="6749"/>
                  </a:lnTo>
                  <a:lnTo>
                    <a:pt x="11092405" y="0"/>
                  </a:lnTo>
                  <a:close/>
                </a:path>
              </a:pathLst>
            </a:custGeom>
            <a:solidFill>
              <a:srgbClr val="F4F7F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 name="Google Shape;68;p2"/>
            <p:cNvSpPr/>
            <p:nvPr/>
          </p:nvSpPr>
          <p:spPr>
            <a:xfrm>
              <a:off x="4439655" y="3211441"/>
              <a:ext cx="174625" cy="6652259"/>
            </a:xfrm>
            <a:custGeom>
              <a:avLst/>
              <a:gdLst/>
              <a:ahLst/>
              <a:cxnLst/>
              <a:rect l="l" t="t" r="r" b="b"/>
              <a:pathLst>
                <a:path w="174625" h="6652259" extrusionOk="0">
                  <a:moveTo>
                    <a:pt x="174382" y="0"/>
                  </a:moveTo>
                  <a:lnTo>
                    <a:pt x="89375" y="0"/>
                  </a:lnTo>
                  <a:lnTo>
                    <a:pt x="54197" y="18193"/>
                  </a:lnTo>
                  <a:lnTo>
                    <a:pt x="25540" y="46851"/>
                  </a:lnTo>
                  <a:lnTo>
                    <a:pt x="6748" y="83191"/>
                  </a:lnTo>
                  <a:lnTo>
                    <a:pt x="0" y="125032"/>
                  </a:lnTo>
                  <a:lnTo>
                    <a:pt x="0" y="6519749"/>
                  </a:lnTo>
                  <a:lnTo>
                    <a:pt x="6748" y="6561594"/>
                  </a:lnTo>
                  <a:lnTo>
                    <a:pt x="25540" y="6597935"/>
                  </a:lnTo>
                  <a:lnTo>
                    <a:pt x="54197" y="6626591"/>
                  </a:lnTo>
                  <a:lnTo>
                    <a:pt x="90538" y="6645384"/>
                  </a:lnTo>
                  <a:lnTo>
                    <a:pt x="132383" y="6652132"/>
                  </a:lnTo>
                  <a:lnTo>
                    <a:pt x="174382" y="6652132"/>
                  </a:lnTo>
                  <a:lnTo>
                    <a:pt x="174382" y="0"/>
                  </a:lnTo>
                  <a:close/>
                </a:path>
              </a:pathLst>
            </a:custGeom>
            <a:solidFill>
              <a:srgbClr val="6E79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69" name="Google Shape;69;p2"/>
          <p:cNvSpPr txBox="1"/>
          <p:nvPr/>
        </p:nvSpPr>
        <p:spPr>
          <a:xfrm>
            <a:off x="5154075" y="3783600"/>
            <a:ext cx="10006500" cy="5350500"/>
          </a:xfrm>
          <a:prstGeom prst="rect">
            <a:avLst/>
          </a:prstGeom>
          <a:noFill/>
          <a:ln>
            <a:noFill/>
          </a:ln>
        </p:spPr>
        <p:txBody>
          <a:bodyPr spcFirstLastPara="1" wrap="square" lIns="0" tIns="14600" rIns="0" bIns="0" anchor="t" anchorCtr="0">
            <a:spAutoFit/>
          </a:bodyPr>
          <a:lstStyle/>
          <a:p>
            <a:pPr marL="12700" marR="0" lvl="0" indent="0" algn="l" rtl="0">
              <a:lnSpc>
                <a:spcPct val="100000"/>
              </a:lnSpc>
              <a:spcBef>
                <a:spcPts val="0"/>
              </a:spcBef>
              <a:spcAft>
                <a:spcPts val="0"/>
              </a:spcAft>
              <a:buClr>
                <a:srgbClr val="000000"/>
              </a:buClr>
              <a:buSzPts val="2950"/>
              <a:buFont typeface="Arial"/>
              <a:buNone/>
            </a:pPr>
            <a:r>
              <a:rPr lang="en-US" sz="2950" b="1" i="0" u="none" strike="noStrike" cap="none">
                <a:solidFill>
                  <a:srgbClr val="324659"/>
                </a:solidFill>
                <a:latin typeface="Avenir"/>
                <a:ea typeface="Avenir"/>
                <a:cs typeface="Avenir"/>
                <a:sym typeface="Avenir"/>
              </a:rPr>
              <a:t>How to Use This Template:</a:t>
            </a:r>
            <a:endParaRPr sz="2950" b="0" i="0" u="none" strike="noStrike" cap="none">
              <a:solidFill>
                <a:srgbClr val="000000"/>
              </a:solidFill>
              <a:latin typeface="Avenir"/>
              <a:ea typeface="Avenir"/>
              <a:cs typeface="Avenir"/>
              <a:sym typeface="Avenir"/>
            </a:endParaRPr>
          </a:p>
          <a:p>
            <a:pPr marL="457200" marR="6985" lvl="0" indent="-384175" algn="l" rtl="0">
              <a:lnSpc>
                <a:spcPct val="101000"/>
              </a:lnSpc>
              <a:spcBef>
                <a:spcPts val="2455"/>
              </a:spcBef>
              <a:spcAft>
                <a:spcPts val="0"/>
              </a:spcAft>
              <a:buClr>
                <a:srgbClr val="33475A"/>
              </a:buClr>
              <a:buSzPts val="2450"/>
              <a:buFont typeface="Avenir"/>
              <a:buChar char="●"/>
            </a:pPr>
            <a:r>
              <a:rPr lang="en-US" sz="2450" b="0" i="0" u="none" strike="noStrike" cap="none">
                <a:solidFill>
                  <a:srgbClr val="33475A"/>
                </a:solidFill>
                <a:latin typeface="Avenir"/>
                <a:ea typeface="Avenir"/>
                <a:cs typeface="Avenir"/>
                <a:sym typeface="Avenir"/>
              </a:rPr>
              <a:t>Use this presentation as a guide/inspiration for your own   PowerPoints. Format the presentation using your brand’s colors, fonts, images, and style.</a:t>
            </a:r>
            <a:br>
              <a:rPr lang="en-US" sz="2450" b="0" i="0" u="none" strike="noStrike" cap="none">
                <a:solidFill>
                  <a:srgbClr val="33475A"/>
                </a:solidFill>
                <a:latin typeface="Avenir"/>
                <a:ea typeface="Avenir"/>
                <a:cs typeface="Avenir"/>
                <a:sym typeface="Avenir"/>
              </a:rPr>
            </a:br>
            <a:endParaRPr sz="2450" b="0" i="0" u="none" strike="noStrike" cap="none">
              <a:solidFill>
                <a:srgbClr val="000000"/>
              </a:solidFill>
              <a:latin typeface="Avenir"/>
              <a:ea typeface="Avenir"/>
              <a:cs typeface="Avenir"/>
              <a:sym typeface="Avenir"/>
            </a:endParaRPr>
          </a:p>
          <a:p>
            <a:pPr marL="457200" marR="6985" lvl="0" indent="-384175" algn="l" rtl="0">
              <a:lnSpc>
                <a:spcPct val="101000"/>
              </a:lnSpc>
              <a:spcBef>
                <a:spcPts val="0"/>
              </a:spcBef>
              <a:spcAft>
                <a:spcPts val="0"/>
              </a:spcAft>
              <a:buClr>
                <a:srgbClr val="33475A"/>
              </a:buClr>
              <a:buSzPts val="2450"/>
              <a:buFont typeface="Avenir"/>
              <a:buChar char="●"/>
            </a:pPr>
            <a:r>
              <a:rPr lang="en-US" sz="2450" b="0" i="0" u="none" strike="noStrike" cap="none">
                <a:solidFill>
                  <a:srgbClr val="33475A"/>
                </a:solidFill>
                <a:latin typeface="Avenir"/>
                <a:ea typeface="Avenir"/>
                <a:cs typeface="Avenir"/>
                <a:sym typeface="Avenir"/>
              </a:rPr>
              <a:t>Add new slides using the “New Slide” button in the toolbar.</a:t>
            </a:r>
            <a:br>
              <a:rPr lang="en-US" sz="2450" b="0" i="0" u="none" strike="noStrike" cap="none">
                <a:solidFill>
                  <a:srgbClr val="33475A"/>
                </a:solidFill>
                <a:latin typeface="Avenir"/>
                <a:ea typeface="Avenir"/>
                <a:cs typeface="Avenir"/>
                <a:sym typeface="Avenir"/>
              </a:rPr>
            </a:br>
            <a:endParaRPr sz="2450" b="0" i="0" u="none" strike="noStrike" cap="none">
              <a:solidFill>
                <a:srgbClr val="33475A"/>
              </a:solidFill>
              <a:latin typeface="Avenir"/>
              <a:ea typeface="Avenir"/>
              <a:cs typeface="Avenir"/>
              <a:sym typeface="Avenir"/>
            </a:endParaRPr>
          </a:p>
          <a:p>
            <a:pPr marL="457200" marR="6985" lvl="0" indent="-384175" algn="l" rtl="0">
              <a:lnSpc>
                <a:spcPct val="101000"/>
              </a:lnSpc>
              <a:spcBef>
                <a:spcPts val="0"/>
              </a:spcBef>
              <a:spcAft>
                <a:spcPts val="0"/>
              </a:spcAft>
              <a:buClr>
                <a:srgbClr val="33475A"/>
              </a:buClr>
              <a:buSzPts val="2450"/>
              <a:buFont typeface="Avenir"/>
              <a:buChar char="●"/>
            </a:pPr>
            <a:r>
              <a:rPr lang="en-US" sz="2450" b="0" i="0" u="none" strike="noStrike" cap="none">
                <a:solidFill>
                  <a:srgbClr val="33475A"/>
                </a:solidFill>
                <a:latin typeface="Avenir"/>
                <a:ea typeface="Avenir"/>
                <a:cs typeface="Avenir"/>
                <a:sym typeface="Avenir"/>
              </a:rPr>
              <a:t>These templates are for both Mac and PC users, but if anything shows up a little funky or misaligned, just adjust to the slide and shift around anything that may appear different.</a:t>
            </a:r>
            <a:br>
              <a:rPr lang="en-US" sz="2450" b="0" i="0" u="none" strike="noStrike" cap="none">
                <a:solidFill>
                  <a:srgbClr val="33475A"/>
                </a:solidFill>
                <a:latin typeface="Avenir"/>
                <a:ea typeface="Avenir"/>
                <a:cs typeface="Avenir"/>
                <a:sym typeface="Avenir"/>
              </a:rPr>
            </a:br>
            <a:endParaRPr sz="2450" b="0" i="0" u="none" strike="noStrike" cap="none">
              <a:solidFill>
                <a:srgbClr val="33475A"/>
              </a:solidFill>
              <a:latin typeface="Avenir"/>
              <a:ea typeface="Avenir"/>
              <a:cs typeface="Avenir"/>
              <a:sym typeface="Avenir"/>
            </a:endParaRPr>
          </a:p>
          <a:p>
            <a:pPr marL="457200" marR="6985" lvl="0" indent="-384175" algn="l" rtl="0">
              <a:lnSpc>
                <a:spcPct val="101000"/>
              </a:lnSpc>
              <a:spcBef>
                <a:spcPts val="0"/>
              </a:spcBef>
              <a:spcAft>
                <a:spcPts val="0"/>
              </a:spcAft>
              <a:buClr>
                <a:srgbClr val="33475A"/>
              </a:buClr>
              <a:buSzPts val="2450"/>
              <a:buFont typeface="Avenir"/>
              <a:buChar char="●"/>
            </a:pPr>
            <a:r>
              <a:rPr lang="en-US" sz="2450" b="0" i="0" u="none" strike="noStrike" cap="none">
                <a:solidFill>
                  <a:srgbClr val="33475A"/>
                </a:solidFill>
                <a:latin typeface="Avenir"/>
                <a:ea typeface="Avenir"/>
                <a:cs typeface="Avenir"/>
                <a:sym typeface="Avenir"/>
              </a:rPr>
              <a:t>Use the elements you need. If you like a text box or layout from one slide, copy &amp; paste it onto another and mix and match designs.</a:t>
            </a:r>
            <a:endParaRPr sz="2450" b="0" i="0" u="none" strike="noStrike" cap="none">
              <a:solidFill>
                <a:srgbClr val="000000"/>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4" name="Google Shape;74;p3"/>
          <p:cNvSpPr txBox="1">
            <a:spLocks noGrp="1"/>
          </p:cNvSpPr>
          <p:nvPr>
            <p:ph type="title"/>
          </p:nvPr>
        </p:nvSpPr>
        <p:spPr>
          <a:xfrm>
            <a:off x="3586818" y="1118155"/>
            <a:ext cx="12789700" cy="77978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a:t>Sharpen your skills with HubSpot Academy</a:t>
            </a:r>
            <a:endParaRPr/>
          </a:p>
        </p:txBody>
      </p:sp>
      <p:sp>
        <p:nvSpPr>
          <p:cNvPr id="75" name="Google Shape;75;p3"/>
          <p:cNvSpPr txBox="1"/>
          <p:nvPr/>
        </p:nvSpPr>
        <p:spPr>
          <a:xfrm>
            <a:off x="3513172" y="2102418"/>
            <a:ext cx="12821920" cy="515620"/>
          </a:xfrm>
          <a:prstGeom prst="rect">
            <a:avLst/>
          </a:prstGeom>
          <a:noFill/>
          <a:ln>
            <a:noFill/>
          </a:ln>
        </p:spPr>
        <p:txBody>
          <a:bodyPr spcFirstLastPara="1" wrap="square" lIns="0" tIns="14600" rIns="0" bIns="0" anchor="t" anchorCtr="0">
            <a:spAutoFit/>
          </a:bodyPr>
          <a:lstStyle/>
          <a:p>
            <a:pPr marL="1270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324659"/>
                </a:solidFill>
                <a:latin typeface="Avenir"/>
                <a:ea typeface="Avenir"/>
                <a:cs typeface="Avenir"/>
                <a:sym typeface="Avenir"/>
              </a:rPr>
              <a:t>Take free courses on Inbound Marketing, Sales, and Customer Service</a:t>
            </a:r>
            <a:endParaRPr sz="3200" b="0" i="0" u="none" strike="noStrike" cap="none">
              <a:solidFill>
                <a:srgbClr val="000000"/>
              </a:solidFill>
              <a:latin typeface="Avenir"/>
              <a:ea typeface="Avenir"/>
              <a:cs typeface="Avenir"/>
              <a:sym typeface="Avenir"/>
            </a:endParaRPr>
          </a:p>
        </p:txBody>
      </p:sp>
      <p:pic>
        <p:nvPicPr>
          <p:cNvPr id="76" name="Google Shape;76;p3"/>
          <p:cNvPicPr preferRelativeResize="0"/>
          <p:nvPr/>
        </p:nvPicPr>
        <p:blipFill rotWithShape="1">
          <a:blip r:embed="rId3">
            <a:alphaModFix/>
          </a:blip>
          <a:srcRect/>
          <a:stretch/>
        </p:blipFill>
        <p:spPr>
          <a:xfrm>
            <a:off x="5281745" y="4711898"/>
            <a:ext cx="9540610" cy="5717133"/>
          </a:xfrm>
          <a:prstGeom prst="rect">
            <a:avLst/>
          </a:prstGeom>
          <a:noFill/>
          <a:ln>
            <a:noFill/>
          </a:ln>
        </p:spPr>
      </p:pic>
      <p:sp>
        <p:nvSpPr>
          <p:cNvPr id="77" name="Google Shape;77;p3"/>
          <p:cNvSpPr/>
          <p:nvPr/>
        </p:nvSpPr>
        <p:spPr>
          <a:xfrm>
            <a:off x="0" y="4255800"/>
            <a:ext cx="3997325" cy="6320155"/>
          </a:xfrm>
          <a:custGeom>
            <a:avLst/>
            <a:gdLst/>
            <a:ahLst/>
            <a:cxnLst/>
            <a:rect l="l" t="t" r="r" b="b"/>
            <a:pathLst>
              <a:path w="3997325" h="6320155" extrusionOk="0">
                <a:moveTo>
                  <a:pt x="0" y="0"/>
                </a:moveTo>
                <a:lnTo>
                  <a:pt x="0" y="6320139"/>
                </a:lnTo>
                <a:lnTo>
                  <a:pt x="207818" y="6277573"/>
                </a:lnTo>
                <a:lnTo>
                  <a:pt x="422674" y="6229727"/>
                </a:lnTo>
                <a:lnTo>
                  <a:pt x="695142" y="6164167"/>
                </a:lnTo>
                <a:lnTo>
                  <a:pt x="963856" y="6094396"/>
                </a:lnTo>
                <a:lnTo>
                  <a:pt x="1170300" y="6037114"/>
                </a:lnTo>
                <a:lnTo>
                  <a:pt x="1364360" y="5979824"/>
                </a:lnTo>
                <a:lnTo>
                  <a:pt x="1499108" y="5937572"/>
                </a:lnTo>
                <a:lnTo>
                  <a:pt x="1582759" y="5910023"/>
                </a:lnTo>
                <a:lnTo>
                  <a:pt x="1660818" y="5883145"/>
                </a:lnTo>
                <a:lnTo>
                  <a:pt x="1732730" y="5857087"/>
                </a:lnTo>
                <a:lnTo>
                  <a:pt x="1797942" y="5831998"/>
                </a:lnTo>
                <a:lnTo>
                  <a:pt x="1845189" y="5810745"/>
                </a:lnTo>
                <a:lnTo>
                  <a:pt x="1892577" y="5788622"/>
                </a:lnTo>
                <a:lnTo>
                  <a:pt x="1940072" y="5765655"/>
                </a:lnTo>
                <a:lnTo>
                  <a:pt x="1987640" y="5741874"/>
                </a:lnTo>
                <a:lnTo>
                  <a:pt x="2035247" y="5717307"/>
                </a:lnTo>
                <a:lnTo>
                  <a:pt x="2082859" y="5691981"/>
                </a:lnTo>
                <a:lnTo>
                  <a:pt x="2130441" y="5665925"/>
                </a:lnTo>
                <a:lnTo>
                  <a:pt x="2177959" y="5639168"/>
                </a:lnTo>
                <a:lnTo>
                  <a:pt x="2225380" y="5611737"/>
                </a:lnTo>
                <a:lnTo>
                  <a:pt x="2272668" y="5583660"/>
                </a:lnTo>
                <a:lnTo>
                  <a:pt x="2319790" y="5554966"/>
                </a:lnTo>
                <a:lnTo>
                  <a:pt x="2366711" y="5525684"/>
                </a:lnTo>
                <a:lnTo>
                  <a:pt x="2413398" y="5495840"/>
                </a:lnTo>
                <a:lnTo>
                  <a:pt x="2459815" y="5465464"/>
                </a:lnTo>
                <a:lnTo>
                  <a:pt x="2505930" y="5434583"/>
                </a:lnTo>
                <a:lnTo>
                  <a:pt x="2551708" y="5403226"/>
                </a:lnTo>
                <a:lnTo>
                  <a:pt x="2597114" y="5371422"/>
                </a:lnTo>
                <a:lnTo>
                  <a:pt x="2642115" y="5339197"/>
                </a:lnTo>
                <a:lnTo>
                  <a:pt x="2686675" y="5306581"/>
                </a:lnTo>
                <a:lnTo>
                  <a:pt x="2730762" y="5273601"/>
                </a:lnTo>
                <a:lnTo>
                  <a:pt x="2774341" y="5240286"/>
                </a:lnTo>
                <a:lnTo>
                  <a:pt x="2817378" y="5206665"/>
                </a:lnTo>
                <a:lnTo>
                  <a:pt x="2859838" y="5172764"/>
                </a:lnTo>
                <a:lnTo>
                  <a:pt x="2901687" y="5138613"/>
                </a:lnTo>
                <a:lnTo>
                  <a:pt x="2942891" y="5104240"/>
                </a:lnTo>
                <a:lnTo>
                  <a:pt x="2983417" y="5069672"/>
                </a:lnTo>
                <a:lnTo>
                  <a:pt x="3023229" y="5034939"/>
                </a:lnTo>
                <a:lnTo>
                  <a:pt x="3062294" y="5000067"/>
                </a:lnTo>
                <a:lnTo>
                  <a:pt x="3100577" y="4965086"/>
                </a:lnTo>
                <a:lnTo>
                  <a:pt x="3138045" y="4930024"/>
                </a:lnTo>
                <a:lnTo>
                  <a:pt x="3174662" y="4894909"/>
                </a:lnTo>
                <a:lnTo>
                  <a:pt x="3210396" y="4859768"/>
                </a:lnTo>
                <a:lnTo>
                  <a:pt x="3245211" y="4824631"/>
                </a:lnTo>
                <a:lnTo>
                  <a:pt x="3279074" y="4789526"/>
                </a:lnTo>
                <a:lnTo>
                  <a:pt x="3311950" y="4754480"/>
                </a:lnTo>
                <a:lnTo>
                  <a:pt x="3343805" y="4719522"/>
                </a:lnTo>
                <a:lnTo>
                  <a:pt x="3374605" y="4684680"/>
                </a:lnTo>
                <a:lnTo>
                  <a:pt x="3404316" y="4649982"/>
                </a:lnTo>
                <a:lnTo>
                  <a:pt x="3432904" y="4615456"/>
                </a:lnTo>
                <a:lnTo>
                  <a:pt x="3460334" y="4581132"/>
                </a:lnTo>
                <a:lnTo>
                  <a:pt x="3486573" y="4547036"/>
                </a:lnTo>
                <a:lnTo>
                  <a:pt x="3511585" y="4513197"/>
                </a:lnTo>
                <a:lnTo>
                  <a:pt x="3535337" y="4479644"/>
                </a:lnTo>
                <a:lnTo>
                  <a:pt x="3557795" y="4446404"/>
                </a:lnTo>
                <a:lnTo>
                  <a:pt x="3578925" y="4413506"/>
                </a:lnTo>
                <a:lnTo>
                  <a:pt x="3617062" y="4348847"/>
                </a:lnTo>
                <a:lnTo>
                  <a:pt x="3634001" y="4317143"/>
                </a:lnTo>
                <a:lnTo>
                  <a:pt x="3659878" y="4273276"/>
                </a:lnTo>
                <a:lnTo>
                  <a:pt x="3684772" y="4229205"/>
                </a:lnTo>
                <a:lnTo>
                  <a:pt x="3708685" y="4184941"/>
                </a:lnTo>
                <a:lnTo>
                  <a:pt x="3731621" y="4140497"/>
                </a:lnTo>
                <a:lnTo>
                  <a:pt x="3753583" y="4095887"/>
                </a:lnTo>
                <a:lnTo>
                  <a:pt x="3774574" y="4051122"/>
                </a:lnTo>
                <a:lnTo>
                  <a:pt x="3794597" y="4006216"/>
                </a:lnTo>
                <a:lnTo>
                  <a:pt x="3813655" y="3961180"/>
                </a:lnTo>
                <a:lnTo>
                  <a:pt x="3831752" y="3916027"/>
                </a:lnTo>
                <a:lnTo>
                  <a:pt x="3848890" y="3870770"/>
                </a:lnTo>
                <a:lnTo>
                  <a:pt x="3865073" y="3825422"/>
                </a:lnTo>
                <a:lnTo>
                  <a:pt x="3880304" y="3779995"/>
                </a:lnTo>
                <a:lnTo>
                  <a:pt x="3894585" y="3734501"/>
                </a:lnTo>
                <a:lnTo>
                  <a:pt x="3907921" y="3688953"/>
                </a:lnTo>
                <a:lnTo>
                  <a:pt x="3920314" y="3643364"/>
                </a:lnTo>
                <a:lnTo>
                  <a:pt x="3931767" y="3597746"/>
                </a:lnTo>
                <a:lnTo>
                  <a:pt x="3942284" y="3552112"/>
                </a:lnTo>
                <a:lnTo>
                  <a:pt x="3951867" y="3506474"/>
                </a:lnTo>
                <a:lnTo>
                  <a:pt x="3960521" y="3460845"/>
                </a:lnTo>
                <a:lnTo>
                  <a:pt x="3968247" y="3415238"/>
                </a:lnTo>
                <a:lnTo>
                  <a:pt x="3975049" y="3369665"/>
                </a:lnTo>
                <a:lnTo>
                  <a:pt x="3980930" y="3324138"/>
                </a:lnTo>
                <a:lnTo>
                  <a:pt x="3985894" y="3278670"/>
                </a:lnTo>
                <a:lnTo>
                  <a:pt x="3989943" y="3233274"/>
                </a:lnTo>
                <a:lnTo>
                  <a:pt x="3993080" y="3187963"/>
                </a:lnTo>
                <a:lnTo>
                  <a:pt x="3995310" y="3142748"/>
                </a:lnTo>
                <a:lnTo>
                  <a:pt x="3996634" y="3097643"/>
                </a:lnTo>
                <a:lnTo>
                  <a:pt x="3997056" y="3052659"/>
                </a:lnTo>
                <a:lnTo>
                  <a:pt x="3996580" y="3007810"/>
                </a:lnTo>
                <a:lnTo>
                  <a:pt x="3995207" y="2963108"/>
                </a:lnTo>
                <a:lnTo>
                  <a:pt x="3992942" y="2918566"/>
                </a:lnTo>
                <a:lnTo>
                  <a:pt x="3989788" y="2874196"/>
                </a:lnTo>
                <a:lnTo>
                  <a:pt x="3985747" y="2830011"/>
                </a:lnTo>
                <a:lnTo>
                  <a:pt x="3980823" y="2786023"/>
                </a:lnTo>
                <a:lnTo>
                  <a:pt x="3975020" y="2742245"/>
                </a:lnTo>
                <a:lnTo>
                  <a:pt x="3968339" y="2698690"/>
                </a:lnTo>
                <a:lnTo>
                  <a:pt x="3960784" y="2655370"/>
                </a:lnTo>
                <a:lnTo>
                  <a:pt x="3952359" y="2612297"/>
                </a:lnTo>
                <a:lnTo>
                  <a:pt x="3943066" y="2569484"/>
                </a:lnTo>
                <a:lnTo>
                  <a:pt x="3932909" y="2526944"/>
                </a:lnTo>
                <a:lnTo>
                  <a:pt x="3921891" y="2484689"/>
                </a:lnTo>
                <a:lnTo>
                  <a:pt x="3910015" y="2442732"/>
                </a:lnTo>
                <a:lnTo>
                  <a:pt x="3897284" y="2401086"/>
                </a:lnTo>
                <a:lnTo>
                  <a:pt x="3883701" y="2359763"/>
                </a:lnTo>
                <a:lnTo>
                  <a:pt x="3869269" y="2318775"/>
                </a:lnTo>
                <a:lnTo>
                  <a:pt x="3853992" y="2278135"/>
                </a:lnTo>
                <a:lnTo>
                  <a:pt x="3837872" y="2237855"/>
                </a:lnTo>
                <a:lnTo>
                  <a:pt x="3820913" y="2197949"/>
                </a:lnTo>
                <a:lnTo>
                  <a:pt x="3803118" y="2158429"/>
                </a:lnTo>
                <a:lnTo>
                  <a:pt x="3784490" y="2119307"/>
                </a:lnTo>
                <a:lnTo>
                  <a:pt x="3765033" y="2080596"/>
                </a:lnTo>
                <a:lnTo>
                  <a:pt x="3744748" y="2042309"/>
                </a:lnTo>
                <a:lnTo>
                  <a:pt x="3723640" y="2004457"/>
                </a:lnTo>
                <a:lnTo>
                  <a:pt x="3701712" y="1967054"/>
                </a:lnTo>
                <a:lnTo>
                  <a:pt x="3678966" y="1930112"/>
                </a:lnTo>
                <a:lnTo>
                  <a:pt x="3655406" y="1893644"/>
                </a:lnTo>
                <a:lnTo>
                  <a:pt x="3631035" y="1857663"/>
                </a:lnTo>
                <a:lnTo>
                  <a:pt x="3605856" y="1822180"/>
                </a:lnTo>
                <a:lnTo>
                  <a:pt x="3579873" y="1787208"/>
                </a:lnTo>
                <a:lnTo>
                  <a:pt x="3553087" y="1752760"/>
                </a:lnTo>
                <a:lnTo>
                  <a:pt x="3525504" y="1718849"/>
                </a:lnTo>
                <a:lnTo>
                  <a:pt x="3497125" y="1685487"/>
                </a:lnTo>
                <a:lnTo>
                  <a:pt x="3467954" y="1652687"/>
                </a:lnTo>
                <a:lnTo>
                  <a:pt x="3437993" y="1620461"/>
                </a:lnTo>
                <a:lnTo>
                  <a:pt x="3407247" y="1588822"/>
                </a:lnTo>
                <a:lnTo>
                  <a:pt x="3375718" y="1557782"/>
                </a:lnTo>
                <a:lnTo>
                  <a:pt x="3343410" y="1527353"/>
                </a:lnTo>
                <a:lnTo>
                  <a:pt x="3310325" y="1497550"/>
                </a:lnTo>
                <a:lnTo>
                  <a:pt x="3276466" y="1468383"/>
                </a:lnTo>
                <a:lnTo>
                  <a:pt x="3241838" y="1439866"/>
                </a:lnTo>
                <a:lnTo>
                  <a:pt x="3206442" y="1412011"/>
                </a:lnTo>
                <a:lnTo>
                  <a:pt x="3170282" y="1384831"/>
                </a:lnTo>
                <a:lnTo>
                  <a:pt x="3133362" y="1358338"/>
                </a:lnTo>
                <a:lnTo>
                  <a:pt x="3095683" y="1332545"/>
                </a:lnTo>
                <a:lnTo>
                  <a:pt x="3057251" y="1307464"/>
                </a:lnTo>
                <a:lnTo>
                  <a:pt x="3018066" y="1283108"/>
                </a:lnTo>
                <a:lnTo>
                  <a:pt x="2978134" y="1259490"/>
                </a:lnTo>
                <a:lnTo>
                  <a:pt x="2937456" y="1236622"/>
                </a:lnTo>
                <a:lnTo>
                  <a:pt x="2896037" y="1214517"/>
                </a:lnTo>
                <a:lnTo>
                  <a:pt x="2853878" y="1193186"/>
                </a:lnTo>
                <a:lnTo>
                  <a:pt x="2810326" y="1168064"/>
                </a:lnTo>
                <a:lnTo>
                  <a:pt x="2765675" y="1142798"/>
                </a:lnTo>
                <a:lnTo>
                  <a:pt x="2673493" y="1092023"/>
                </a:lnTo>
                <a:lnTo>
                  <a:pt x="2578163" y="1041241"/>
                </a:lnTo>
                <a:lnTo>
                  <a:pt x="2480517" y="990832"/>
                </a:lnTo>
                <a:lnTo>
                  <a:pt x="2381386" y="941176"/>
                </a:lnTo>
                <a:lnTo>
                  <a:pt x="2281601" y="892655"/>
                </a:lnTo>
                <a:lnTo>
                  <a:pt x="2181993" y="845648"/>
                </a:lnTo>
                <a:lnTo>
                  <a:pt x="2083394" y="800535"/>
                </a:lnTo>
                <a:lnTo>
                  <a:pt x="1986635" y="757697"/>
                </a:lnTo>
                <a:lnTo>
                  <a:pt x="1892547" y="717515"/>
                </a:lnTo>
                <a:lnTo>
                  <a:pt x="1801962" y="680368"/>
                </a:lnTo>
                <a:lnTo>
                  <a:pt x="1758242" y="663051"/>
                </a:lnTo>
                <a:lnTo>
                  <a:pt x="1715710" y="646636"/>
                </a:lnTo>
                <a:lnTo>
                  <a:pt x="1674469" y="631170"/>
                </a:lnTo>
                <a:lnTo>
                  <a:pt x="1634623" y="616701"/>
                </a:lnTo>
                <a:lnTo>
                  <a:pt x="1596277" y="603275"/>
                </a:lnTo>
                <a:lnTo>
                  <a:pt x="1559533" y="590942"/>
                </a:lnTo>
                <a:lnTo>
                  <a:pt x="1491270" y="569739"/>
                </a:lnTo>
                <a:lnTo>
                  <a:pt x="0" y="0"/>
                </a:lnTo>
                <a:close/>
              </a:path>
            </a:pathLst>
          </a:custGeom>
          <a:solidFill>
            <a:srgbClr val="FFBC4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 name="Google Shape;78;p3"/>
          <p:cNvSpPr/>
          <p:nvPr/>
        </p:nvSpPr>
        <p:spPr>
          <a:xfrm>
            <a:off x="16376518" y="3594984"/>
            <a:ext cx="3728085" cy="7713980"/>
          </a:xfrm>
          <a:custGeom>
            <a:avLst/>
            <a:gdLst/>
            <a:ahLst/>
            <a:cxnLst/>
            <a:rect l="l" t="t" r="r" b="b"/>
            <a:pathLst>
              <a:path w="3728084" h="7713980" extrusionOk="0">
                <a:moveTo>
                  <a:pt x="3564031" y="0"/>
                </a:moveTo>
                <a:lnTo>
                  <a:pt x="3514817" y="429"/>
                </a:lnTo>
                <a:lnTo>
                  <a:pt x="3465842" y="1358"/>
                </a:lnTo>
                <a:lnTo>
                  <a:pt x="3417117" y="2787"/>
                </a:lnTo>
                <a:lnTo>
                  <a:pt x="3368654" y="4716"/>
                </a:lnTo>
                <a:lnTo>
                  <a:pt x="3320464" y="7147"/>
                </a:lnTo>
                <a:lnTo>
                  <a:pt x="3272559" y="10080"/>
                </a:lnTo>
                <a:lnTo>
                  <a:pt x="3224948" y="13517"/>
                </a:lnTo>
                <a:lnTo>
                  <a:pt x="3177644" y="17458"/>
                </a:lnTo>
                <a:lnTo>
                  <a:pt x="3130657" y="21903"/>
                </a:lnTo>
                <a:lnTo>
                  <a:pt x="3083999" y="26855"/>
                </a:lnTo>
                <a:lnTo>
                  <a:pt x="3037681" y="32313"/>
                </a:lnTo>
                <a:lnTo>
                  <a:pt x="2991714" y="38280"/>
                </a:lnTo>
                <a:lnTo>
                  <a:pt x="2946109" y="44754"/>
                </a:lnTo>
                <a:lnTo>
                  <a:pt x="2900877" y="51739"/>
                </a:lnTo>
                <a:lnTo>
                  <a:pt x="2856029" y="59233"/>
                </a:lnTo>
                <a:lnTo>
                  <a:pt x="2811578" y="67239"/>
                </a:lnTo>
                <a:lnTo>
                  <a:pt x="2767533" y="75757"/>
                </a:lnTo>
                <a:lnTo>
                  <a:pt x="2723905" y="84788"/>
                </a:lnTo>
                <a:lnTo>
                  <a:pt x="2680707" y="94333"/>
                </a:lnTo>
                <a:lnTo>
                  <a:pt x="2637950" y="104392"/>
                </a:lnTo>
                <a:lnTo>
                  <a:pt x="2595643" y="114967"/>
                </a:lnTo>
                <a:lnTo>
                  <a:pt x="2553799" y="126059"/>
                </a:lnTo>
                <a:lnTo>
                  <a:pt x="2512429" y="137668"/>
                </a:lnTo>
                <a:lnTo>
                  <a:pt x="2471543" y="149795"/>
                </a:lnTo>
                <a:lnTo>
                  <a:pt x="2431154" y="162442"/>
                </a:lnTo>
                <a:lnTo>
                  <a:pt x="2391271" y="175608"/>
                </a:lnTo>
                <a:lnTo>
                  <a:pt x="2351907" y="189296"/>
                </a:lnTo>
                <a:lnTo>
                  <a:pt x="2313072" y="203505"/>
                </a:lnTo>
                <a:lnTo>
                  <a:pt x="2274778" y="218237"/>
                </a:lnTo>
                <a:lnTo>
                  <a:pt x="2237035" y="233492"/>
                </a:lnTo>
                <a:lnTo>
                  <a:pt x="2199856" y="249272"/>
                </a:lnTo>
                <a:lnTo>
                  <a:pt x="2163250" y="265577"/>
                </a:lnTo>
                <a:lnTo>
                  <a:pt x="2127230" y="282409"/>
                </a:lnTo>
                <a:lnTo>
                  <a:pt x="2091806" y="299767"/>
                </a:lnTo>
                <a:lnTo>
                  <a:pt x="2056989" y="317654"/>
                </a:lnTo>
                <a:lnTo>
                  <a:pt x="2022792" y="336069"/>
                </a:lnTo>
                <a:lnTo>
                  <a:pt x="1989223" y="355014"/>
                </a:lnTo>
                <a:lnTo>
                  <a:pt x="1956296" y="374490"/>
                </a:lnTo>
                <a:lnTo>
                  <a:pt x="1910145" y="395125"/>
                </a:lnTo>
                <a:lnTo>
                  <a:pt x="1864059" y="416723"/>
                </a:lnTo>
                <a:lnTo>
                  <a:pt x="1818064" y="439256"/>
                </a:lnTo>
                <a:lnTo>
                  <a:pt x="1772189" y="462698"/>
                </a:lnTo>
                <a:lnTo>
                  <a:pt x="1726459" y="487022"/>
                </a:lnTo>
                <a:lnTo>
                  <a:pt x="1680901" y="512202"/>
                </a:lnTo>
                <a:lnTo>
                  <a:pt x="1635541" y="538211"/>
                </a:lnTo>
                <a:lnTo>
                  <a:pt x="1590406" y="565022"/>
                </a:lnTo>
                <a:lnTo>
                  <a:pt x="1545524" y="592608"/>
                </a:lnTo>
                <a:lnTo>
                  <a:pt x="1500919" y="620943"/>
                </a:lnTo>
                <a:lnTo>
                  <a:pt x="1456620" y="650000"/>
                </a:lnTo>
                <a:lnTo>
                  <a:pt x="1412653" y="679752"/>
                </a:lnTo>
                <a:lnTo>
                  <a:pt x="1369044" y="710172"/>
                </a:lnTo>
                <a:lnTo>
                  <a:pt x="1325820" y="741234"/>
                </a:lnTo>
                <a:lnTo>
                  <a:pt x="1283007" y="772911"/>
                </a:lnTo>
                <a:lnTo>
                  <a:pt x="1240633" y="805175"/>
                </a:lnTo>
                <a:lnTo>
                  <a:pt x="1198723" y="838002"/>
                </a:lnTo>
                <a:lnTo>
                  <a:pt x="1157306" y="871363"/>
                </a:lnTo>
                <a:lnTo>
                  <a:pt x="1116406" y="905232"/>
                </a:lnTo>
                <a:lnTo>
                  <a:pt x="1076051" y="939582"/>
                </a:lnTo>
                <a:lnTo>
                  <a:pt x="1036267" y="974387"/>
                </a:lnTo>
                <a:lnTo>
                  <a:pt x="997082" y="1009619"/>
                </a:lnTo>
                <a:lnTo>
                  <a:pt x="958521" y="1045252"/>
                </a:lnTo>
                <a:lnTo>
                  <a:pt x="920611" y="1081260"/>
                </a:lnTo>
                <a:lnTo>
                  <a:pt x="883379" y="1117615"/>
                </a:lnTo>
                <a:lnTo>
                  <a:pt x="846852" y="1154291"/>
                </a:lnTo>
                <a:lnTo>
                  <a:pt x="811056" y="1191261"/>
                </a:lnTo>
                <a:lnTo>
                  <a:pt x="776018" y="1228498"/>
                </a:lnTo>
                <a:lnTo>
                  <a:pt x="741764" y="1265976"/>
                </a:lnTo>
                <a:lnTo>
                  <a:pt x="708321" y="1303668"/>
                </a:lnTo>
                <a:lnTo>
                  <a:pt x="675716" y="1341547"/>
                </a:lnTo>
                <a:lnTo>
                  <a:pt x="643976" y="1379586"/>
                </a:lnTo>
                <a:lnTo>
                  <a:pt x="613126" y="1417758"/>
                </a:lnTo>
                <a:lnTo>
                  <a:pt x="583194" y="1456038"/>
                </a:lnTo>
                <a:lnTo>
                  <a:pt x="554206" y="1494398"/>
                </a:lnTo>
                <a:lnTo>
                  <a:pt x="526189" y="1532811"/>
                </a:lnTo>
                <a:lnTo>
                  <a:pt x="499170" y="1571251"/>
                </a:lnTo>
                <a:lnTo>
                  <a:pt x="473174" y="1609690"/>
                </a:lnTo>
                <a:lnTo>
                  <a:pt x="448230" y="1648103"/>
                </a:lnTo>
                <a:lnTo>
                  <a:pt x="424363" y="1686463"/>
                </a:lnTo>
                <a:lnTo>
                  <a:pt x="401599" y="1724742"/>
                </a:lnTo>
                <a:lnTo>
                  <a:pt x="379967" y="1762914"/>
                </a:lnTo>
                <a:lnTo>
                  <a:pt x="359492" y="1800952"/>
                </a:lnTo>
                <a:lnTo>
                  <a:pt x="340200" y="1838830"/>
                </a:lnTo>
                <a:lnTo>
                  <a:pt x="322119" y="1876520"/>
                </a:lnTo>
                <a:lnTo>
                  <a:pt x="305276" y="1913997"/>
                </a:lnTo>
                <a:lnTo>
                  <a:pt x="289696" y="1951232"/>
                </a:lnTo>
                <a:lnTo>
                  <a:pt x="275407" y="1988201"/>
                </a:lnTo>
                <a:lnTo>
                  <a:pt x="262434" y="2024875"/>
                </a:lnTo>
                <a:lnTo>
                  <a:pt x="250806" y="2061228"/>
                </a:lnTo>
                <a:lnTo>
                  <a:pt x="240547" y="2097234"/>
                </a:lnTo>
                <a:lnTo>
                  <a:pt x="225713" y="2135992"/>
                </a:lnTo>
                <a:lnTo>
                  <a:pt x="211366" y="2175065"/>
                </a:lnTo>
                <a:lnTo>
                  <a:pt x="197504" y="2214446"/>
                </a:lnTo>
                <a:lnTo>
                  <a:pt x="184127" y="2254132"/>
                </a:lnTo>
                <a:lnTo>
                  <a:pt x="171232" y="2294115"/>
                </a:lnTo>
                <a:lnTo>
                  <a:pt x="158819" y="2334392"/>
                </a:lnTo>
                <a:lnTo>
                  <a:pt x="146885" y="2374955"/>
                </a:lnTo>
                <a:lnTo>
                  <a:pt x="135429" y="2415801"/>
                </a:lnTo>
                <a:lnTo>
                  <a:pt x="124450" y="2456924"/>
                </a:lnTo>
                <a:lnTo>
                  <a:pt x="113946" y="2498318"/>
                </a:lnTo>
                <a:lnTo>
                  <a:pt x="103916" y="2539977"/>
                </a:lnTo>
                <a:lnTo>
                  <a:pt x="94358" y="2581898"/>
                </a:lnTo>
                <a:lnTo>
                  <a:pt x="85270" y="2624073"/>
                </a:lnTo>
                <a:lnTo>
                  <a:pt x="76652" y="2666498"/>
                </a:lnTo>
                <a:lnTo>
                  <a:pt x="68500" y="2709167"/>
                </a:lnTo>
                <a:lnTo>
                  <a:pt x="60815" y="2752076"/>
                </a:lnTo>
                <a:lnTo>
                  <a:pt x="53595" y="2795218"/>
                </a:lnTo>
                <a:lnTo>
                  <a:pt x="46837" y="2838588"/>
                </a:lnTo>
                <a:lnTo>
                  <a:pt x="40541" y="2882181"/>
                </a:lnTo>
                <a:lnTo>
                  <a:pt x="34705" y="2925991"/>
                </a:lnTo>
                <a:lnTo>
                  <a:pt x="29328" y="2970014"/>
                </a:lnTo>
                <a:lnTo>
                  <a:pt x="24407" y="3014243"/>
                </a:lnTo>
                <a:lnTo>
                  <a:pt x="19942" y="3058673"/>
                </a:lnTo>
                <a:lnTo>
                  <a:pt x="15930" y="3103299"/>
                </a:lnTo>
                <a:lnTo>
                  <a:pt x="12372" y="3148116"/>
                </a:lnTo>
                <a:lnTo>
                  <a:pt x="9264" y="3193118"/>
                </a:lnTo>
                <a:lnTo>
                  <a:pt x="6605" y="3238299"/>
                </a:lnTo>
                <a:lnTo>
                  <a:pt x="4394" y="3283655"/>
                </a:lnTo>
                <a:lnTo>
                  <a:pt x="2630" y="3329180"/>
                </a:lnTo>
                <a:lnTo>
                  <a:pt x="1310" y="3374868"/>
                </a:lnTo>
                <a:lnTo>
                  <a:pt x="434" y="3420715"/>
                </a:lnTo>
                <a:lnTo>
                  <a:pt x="0" y="3466714"/>
                </a:lnTo>
                <a:lnTo>
                  <a:pt x="5" y="3512861"/>
                </a:lnTo>
                <a:lnTo>
                  <a:pt x="450" y="3559149"/>
                </a:lnTo>
                <a:lnTo>
                  <a:pt x="1332" y="3605575"/>
                </a:lnTo>
                <a:lnTo>
                  <a:pt x="2650" y="3652131"/>
                </a:lnTo>
                <a:lnTo>
                  <a:pt x="4401" y="3698814"/>
                </a:lnTo>
                <a:lnTo>
                  <a:pt x="6586" y="3745616"/>
                </a:lnTo>
                <a:lnTo>
                  <a:pt x="9202" y="3792534"/>
                </a:lnTo>
                <a:lnTo>
                  <a:pt x="12247" y="3839562"/>
                </a:lnTo>
                <a:lnTo>
                  <a:pt x="15721" y="3886694"/>
                </a:lnTo>
                <a:lnTo>
                  <a:pt x="19622" y="3933925"/>
                </a:lnTo>
                <a:lnTo>
                  <a:pt x="23947" y="3981249"/>
                </a:lnTo>
                <a:lnTo>
                  <a:pt x="28696" y="4028662"/>
                </a:lnTo>
                <a:lnTo>
                  <a:pt x="33868" y="4076157"/>
                </a:lnTo>
                <a:lnTo>
                  <a:pt x="39460" y="4123730"/>
                </a:lnTo>
                <a:lnTo>
                  <a:pt x="45471" y="4171374"/>
                </a:lnTo>
                <a:lnTo>
                  <a:pt x="51899" y="4219086"/>
                </a:lnTo>
                <a:lnTo>
                  <a:pt x="58744" y="4266858"/>
                </a:lnTo>
                <a:lnTo>
                  <a:pt x="66003" y="4314686"/>
                </a:lnTo>
                <a:lnTo>
                  <a:pt x="73676" y="4362565"/>
                </a:lnTo>
                <a:lnTo>
                  <a:pt x="81760" y="4410489"/>
                </a:lnTo>
                <a:lnTo>
                  <a:pt x="90254" y="4458452"/>
                </a:lnTo>
                <a:lnTo>
                  <a:pt x="99156" y="4506450"/>
                </a:lnTo>
                <a:lnTo>
                  <a:pt x="108465" y="4554477"/>
                </a:lnTo>
                <a:lnTo>
                  <a:pt x="118180" y="4602527"/>
                </a:lnTo>
                <a:lnTo>
                  <a:pt x="128299" y="4650595"/>
                </a:lnTo>
                <a:lnTo>
                  <a:pt x="138820" y="4698676"/>
                </a:lnTo>
                <a:lnTo>
                  <a:pt x="149743" y="4746765"/>
                </a:lnTo>
                <a:lnTo>
                  <a:pt x="161064" y="4794855"/>
                </a:lnTo>
                <a:lnTo>
                  <a:pt x="172784" y="4842942"/>
                </a:lnTo>
                <a:lnTo>
                  <a:pt x="184900" y="4891020"/>
                </a:lnTo>
                <a:lnTo>
                  <a:pt x="197411" y="4939084"/>
                </a:lnTo>
                <a:lnTo>
                  <a:pt x="210315" y="4987129"/>
                </a:lnTo>
                <a:lnTo>
                  <a:pt x="223611" y="5035148"/>
                </a:lnTo>
                <a:lnTo>
                  <a:pt x="237297" y="5083137"/>
                </a:lnTo>
                <a:lnTo>
                  <a:pt x="251372" y="5131090"/>
                </a:lnTo>
                <a:lnTo>
                  <a:pt x="265835" y="5179003"/>
                </a:lnTo>
                <a:lnTo>
                  <a:pt x="280683" y="5226868"/>
                </a:lnTo>
                <a:lnTo>
                  <a:pt x="295916" y="5274682"/>
                </a:lnTo>
                <a:lnTo>
                  <a:pt x="311531" y="5322439"/>
                </a:lnTo>
                <a:lnTo>
                  <a:pt x="327528" y="5370132"/>
                </a:lnTo>
                <a:lnTo>
                  <a:pt x="343905" y="5417758"/>
                </a:lnTo>
                <a:lnTo>
                  <a:pt x="360659" y="5465310"/>
                </a:lnTo>
                <a:lnTo>
                  <a:pt x="377791" y="5512784"/>
                </a:lnTo>
                <a:lnTo>
                  <a:pt x="395297" y="5560173"/>
                </a:lnTo>
                <a:lnTo>
                  <a:pt x="413177" y="5607473"/>
                </a:lnTo>
                <a:lnTo>
                  <a:pt x="431430" y="5654678"/>
                </a:lnTo>
                <a:lnTo>
                  <a:pt x="450053" y="5701782"/>
                </a:lnTo>
                <a:lnTo>
                  <a:pt x="469045" y="5748781"/>
                </a:lnTo>
                <a:lnTo>
                  <a:pt x="488405" y="5795668"/>
                </a:lnTo>
                <a:lnTo>
                  <a:pt x="508131" y="5842439"/>
                </a:lnTo>
                <a:lnTo>
                  <a:pt x="528222" y="5889088"/>
                </a:lnTo>
                <a:lnTo>
                  <a:pt x="548676" y="5935609"/>
                </a:lnTo>
                <a:lnTo>
                  <a:pt x="569491" y="5981998"/>
                </a:lnTo>
                <a:lnTo>
                  <a:pt x="590666" y="6028249"/>
                </a:lnTo>
                <a:lnTo>
                  <a:pt x="612200" y="6074357"/>
                </a:lnTo>
                <a:lnTo>
                  <a:pt x="634091" y="6120315"/>
                </a:lnTo>
                <a:lnTo>
                  <a:pt x="656338" y="6166120"/>
                </a:lnTo>
                <a:lnTo>
                  <a:pt x="678938" y="6211764"/>
                </a:lnTo>
                <a:lnTo>
                  <a:pt x="701891" y="6257244"/>
                </a:lnTo>
                <a:lnTo>
                  <a:pt x="725195" y="6302553"/>
                </a:lnTo>
                <a:lnTo>
                  <a:pt x="748848" y="6347687"/>
                </a:lnTo>
                <a:lnTo>
                  <a:pt x="772850" y="6392639"/>
                </a:lnTo>
                <a:lnTo>
                  <a:pt x="797198" y="6437405"/>
                </a:lnTo>
                <a:lnTo>
                  <a:pt x="821891" y="6481979"/>
                </a:lnTo>
                <a:lnTo>
                  <a:pt x="846927" y="6526356"/>
                </a:lnTo>
                <a:lnTo>
                  <a:pt x="872305" y="6570529"/>
                </a:lnTo>
                <a:lnTo>
                  <a:pt x="898023" y="6614495"/>
                </a:lnTo>
                <a:lnTo>
                  <a:pt x="924081" y="6658247"/>
                </a:lnTo>
                <a:lnTo>
                  <a:pt x="950475" y="6701781"/>
                </a:lnTo>
                <a:lnTo>
                  <a:pt x="977206" y="6745090"/>
                </a:lnTo>
                <a:lnTo>
                  <a:pt x="1004271" y="6788169"/>
                </a:lnTo>
                <a:lnTo>
                  <a:pt x="1031669" y="6831014"/>
                </a:lnTo>
                <a:lnTo>
                  <a:pt x="1059398" y="6873618"/>
                </a:lnTo>
                <a:lnTo>
                  <a:pt x="1087456" y="6915976"/>
                </a:lnTo>
                <a:lnTo>
                  <a:pt x="1115844" y="6958083"/>
                </a:lnTo>
                <a:lnTo>
                  <a:pt x="1144557" y="6999934"/>
                </a:lnTo>
                <a:lnTo>
                  <a:pt x="1173597" y="7041522"/>
                </a:lnTo>
                <a:lnTo>
                  <a:pt x="1202959" y="7082843"/>
                </a:lnTo>
                <a:lnTo>
                  <a:pt x="1232644" y="7123892"/>
                </a:lnTo>
                <a:lnTo>
                  <a:pt x="1262650" y="7164662"/>
                </a:lnTo>
                <a:lnTo>
                  <a:pt x="1292975" y="7205149"/>
                </a:lnTo>
                <a:lnTo>
                  <a:pt x="1323618" y="7245347"/>
                </a:lnTo>
                <a:lnTo>
                  <a:pt x="1354577" y="7285250"/>
                </a:lnTo>
                <a:lnTo>
                  <a:pt x="1385850" y="7324854"/>
                </a:lnTo>
                <a:lnTo>
                  <a:pt x="1417437" y="7364153"/>
                </a:lnTo>
                <a:lnTo>
                  <a:pt x="1449335" y="7403142"/>
                </a:lnTo>
                <a:lnTo>
                  <a:pt x="1481543" y="7441814"/>
                </a:lnTo>
                <a:lnTo>
                  <a:pt x="1514060" y="7480166"/>
                </a:lnTo>
                <a:lnTo>
                  <a:pt x="1546884" y="7518190"/>
                </a:lnTo>
                <a:lnTo>
                  <a:pt x="1580014" y="7555883"/>
                </a:lnTo>
                <a:lnTo>
                  <a:pt x="1613448" y="7593239"/>
                </a:lnTo>
                <a:lnTo>
                  <a:pt x="1647184" y="7630251"/>
                </a:lnTo>
                <a:lnTo>
                  <a:pt x="1681221" y="7666916"/>
                </a:lnTo>
                <a:lnTo>
                  <a:pt x="1715558" y="7703227"/>
                </a:lnTo>
                <a:lnTo>
                  <a:pt x="1725523" y="7713571"/>
                </a:lnTo>
                <a:lnTo>
                  <a:pt x="3727581" y="7713571"/>
                </a:lnTo>
                <a:lnTo>
                  <a:pt x="3727581" y="2147"/>
                </a:lnTo>
                <a:lnTo>
                  <a:pt x="3663134" y="633"/>
                </a:lnTo>
                <a:lnTo>
                  <a:pt x="3613474" y="68"/>
                </a:lnTo>
                <a:lnTo>
                  <a:pt x="3564031" y="0"/>
                </a:lnTo>
                <a:close/>
              </a:path>
            </a:pathLst>
          </a:custGeom>
          <a:solidFill>
            <a:srgbClr val="FFBC4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 name="Google Shape;79;p3"/>
          <p:cNvSpPr/>
          <p:nvPr/>
        </p:nvSpPr>
        <p:spPr>
          <a:xfrm>
            <a:off x="7821338" y="3072625"/>
            <a:ext cx="4461600" cy="1184700"/>
          </a:xfrm>
          <a:prstGeom prst="rect">
            <a:avLst/>
          </a:prstGeom>
          <a:solidFill>
            <a:srgbClr val="0FBE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
          <p:cNvSpPr txBox="1"/>
          <p:nvPr/>
        </p:nvSpPr>
        <p:spPr>
          <a:xfrm>
            <a:off x="7941060" y="3375650"/>
            <a:ext cx="4221979" cy="638700"/>
          </a:xfrm>
          <a:prstGeom prst="rect">
            <a:avLst/>
          </a:prstGeom>
          <a:noFill/>
          <a:ln>
            <a:noFill/>
          </a:ln>
        </p:spPr>
        <p:txBody>
          <a:bodyPr spcFirstLastPara="1" wrap="square" lIns="91425" tIns="91425" rIns="91425" bIns="91425" anchor="t" anchorCtr="0">
            <a:spAutoFit/>
          </a:bodyPr>
          <a:lstStyle/>
          <a:p>
            <a:pPr marL="361950" marR="0" lvl="0" indent="0" algn="l" rtl="0">
              <a:lnSpc>
                <a:spcPct val="100000"/>
              </a:lnSpc>
              <a:spcBef>
                <a:spcPts val="0"/>
              </a:spcBef>
              <a:spcAft>
                <a:spcPts val="0"/>
              </a:spcAft>
              <a:buClr>
                <a:srgbClr val="000000"/>
              </a:buClr>
              <a:buSzPts val="2950"/>
              <a:buFont typeface="Arial"/>
              <a:buNone/>
            </a:pPr>
            <a:r>
              <a:rPr lang="en-US" sz="2950" b="1" i="0" u="sng" strike="noStrike" cap="none">
                <a:solidFill>
                  <a:schemeClr val="lt1"/>
                </a:solidFill>
                <a:latin typeface="Avenir"/>
                <a:ea typeface="Avenir"/>
                <a:cs typeface="Avenir"/>
                <a:sym typeface="Avenir"/>
                <a:hlinkClick r:id="rId4">
                  <a:extLst>
                    <a:ext uri="{A12FA001-AC4F-418D-AE19-62706E023703}">
                      <ahyp:hlinkClr xmlns:ahyp="http://schemas.microsoft.com/office/drawing/2018/hyperlinkcolor" val="tx"/>
                    </a:ext>
                  </a:extLst>
                </a:hlinkClick>
              </a:rPr>
              <a:t>Get Started for Free</a:t>
            </a:r>
            <a:endParaRPr sz="2950" b="0" i="0" u="none" strike="noStrike" cap="none">
              <a:solidFill>
                <a:schemeClr val="lt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pic>
        <p:nvPicPr>
          <p:cNvPr id="85" name="Google Shape;85;p4"/>
          <p:cNvPicPr preferRelativeResize="0"/>
          <p:nvPr/>
        </p:nvPicPr>
        <p:blipFill rotWithShape="1">
          <a:blip r:embed="rId3">
            <a:alphaModFix/>
          </a:blip>
          <a:srcRect/>
          <a:stretch/>
        </p:blipFill>
        <p:spPr>
          <a:xfrm>
            <a:off x="0" y="0"/>
            <a:ext cx="20104099" cy="11308556"/>
          </a:xfrm>
          <a:prstGeom prst="rect">
            <a:avLst/>
          </a:prstGeom>
          <a:noFill/>
          <a:ln>
            <a:noFill/>
          </a:ln>
        </p:spPr>
      </p:pic>
      <p:sp>
        <p:nvSpPr>
          <p:cNvPr id="86" name="Google Shape;86;p4"/>
          <p:cNvSpPr txBox="1">
            <a:spLocks noGrp="1"/>
          </p:cNvSpPr>
          <p:nvPr>
            <p:ph type="title"/>
          </p:nvPr>
        </p:nvSpPr>
        <p:spPr>
          <a:xfrm>
            <a:off x="1924425" y="1380975"/>
            <a:ext cx="6018304" cy="9255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5900">
                <a:solidFill>
                  <a:srgbClr val="181218"/>
                </a:solidFill>
                <a:latin typeface="Poppins"/>
                <a:ea typeface="Poppins"/>
                <a:cs typeface="Poppins"/>
                <a:sym typeface="Poppins"/>
              </a:rPr>
              <a:t>Agenda</a:t>
            </a:r>
            <a:endParaRPr sz="5900">
              <a:latin typeface="Poppins"/>
              <a:ea typeface="Poppins"/>
              <a:cs typeface="Poppins"/>
              <a:sym typeface="Poppins"/>
            </a:endParaRPr>
          </a:p>
        </p:txBody>
      </p:sp>
      <p:sp>
        <p:nvSpPr>
          <p:cNvPr id="87" name="Google Shape;87;p4"/>
          <p:cNvSpPr txBox="1"/>
          <p:nvPr/>
        </p:nvSpPr>
        <p:spPr>
          <a:xfrm>
            <a:off x="7735754" y="2707104"/>
            <a:ext cx="791210" cy="984244"/>
          </a:xfrm>
          <a:prstGeom prst="rect">
            <a:avLst/>
          </a:prstGeom>
          <a:noFill/>
          <a:ln>
            <a:noFill/>
          </a:ln>
        </p:spPr>
        <p:txBody>
          <a:bodyPr spcFirstLastPara="1" wrap="square" lIns="0" tIns="288925" rIns="0" bIns="0" anchor="t" anchorCtr="0">
            <a:spAutoFit/>
          </a:bodyPr>
          <a:lstStyle/>
          <a:p>
            <a:pPr marL="12700" marR="0" lvl="0" indent="0" algn="l" rtl="0">
              <a:lnSpc>
                <a:spcPct val="100000"/>
              </a:lnSpc>
              <a:spcBef>
                <a:spcPts val="0"/>
              </a:spcBef>
              <a:spcAft>
                <a:spcPts val="0"/>
              </a:spcAft>
              <a:buClr>
                <a:srgbClr val="000000"/>
              </a:buClr>
              <a:buSzPts val="4500"/>
              <a:buFont typeface="Arial"/>
              <a:buNone/>
            </a:pPr>
            <a:r>
              <a:rPr lang="en-US" sz="4500" b="1" i="0" u="none" strike="noStrike" cap="none">
                <a:solidFill>
                  <a:srgbClr val="566DB4"/>
                </a:solidFill>
                <a:latin typeface="Poppins"/>
                <a:ea typeface="Poppins"/>
                <a:cs typeface="Poppins"/>
                <a:sym typeface="Poppins"/>
              </a:rPr>
              <a:t>01</a:t>
            </a:r>
            <a:endParaRPr sz="4500" b="0" i="0" u="none" strike="noStrike" cap="none">
              <a:solidFill>
                <a:srgbClr val="000000"/>
              </a:solidFill>
              <a:latin typeface="Poppins"/>
              <a:ea typeface="Poppins"/>
              <a:cs typeface="Poppins"/>
              <a:sym typeface="Poppins"/>
            </a:endParaRPr>
          </a:p>
        </p:txBody>
      </p:sp>
      <p:grpSp>
        <p:nvGrpSpPr>
          <p:cNvPr id="88" name="Google Shape;88;p4"/>
          <p:cNvGrpSpPr/>
          <p:nvPr/>
        </p:nvGrpSpPr>
        <p:grpSpPr>
          <a:xfrm>
            <a:off x="9685569" y="0"/>
            <a:ext cx="10418530" cy="9355081"/>
            <a:chOff x="9685569" y="0"/>
            <a:chExt cx="10418530" cy="9355081"/>
          </a:xfrm>
        </p:grpSpPr>
        <p:pic>
          <p:nvPicPr>
            <p:cNvPr id="89" name="Google Shape;89;p4"/>
            <p:cNvPicPr preferRelativeResize="0"/>
            <p:nvPr/>
          </p:nvPicPr>
          <p:blipFill rotWithShape="1">
            <a:blip r:embed="rId4">
              <a:alphaModFix/>
            </a:blip>
            <a:srcRect/>
            <a:stretch/>
          </p:blipFill>
          <p:spPr>
            <a:xfrm>
              <a:off x="9685569" y="0"/>
              <a:ext cx="10418530" cy="9086801"/>
            </a:xfrm>
            <a:prstGeom prst="rect">
              <a:avLst/>
            </a:prstGeom>
            <a:noFill/>
            <a:ln>
              <a:noFill/>
            </a:ln>
          </p:spPr>
        </p:pic>
        <p:pic>
          <p:nvPicPr>
            <p:cNvPr id="90" name="Google Shape;90;p4"/>
            <p:cNvPicPr preferRelativeResize="0"/>
            <p:nvPr/>
          </p:nvPicPr>
          <p:blipFill rotWithShape="1">
            <a:blip r:embed="rId5">
              <a:alphaModFix/>
            </a:blip>
            <a:srcRect/>
            <a:stretch/>
          </p:blipFill>
          <p:spPr>
            <a:xfrm>
              <a:off x="10470885" y="5382035"/>
              <a:ext cx="3973046" cy="3973046"/>
            </a:xfrm>
            <a:prstGeom prst="rect">
              <a:avLst/>
            </a:prstGeom>
            <a:noFill/>
            <a:ln>
              <a:noFill/>
            </a:ln>
          </p:spPr>
        </p:pic>
      </p:grpSp>
      <p:sp>
        <p:nvSpPr>
          <p:cNvPr id="91" name="Google Shape;91;p4"/>
          <p:cNvSpPr txBox="1"/>
          <p:nvPr/>
        </p:nvSpPr>
        <p:spPr>
          <a:xfrm>
            <a:off x="1872059" y="3078039"/>
            <a:ext cx="3973046" cy="59118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191419"/>
                </a:solidFill>
                <a:latin typeface="Poppins"/>
                <a:ea typeface="Poppins"/>
                <a:cs typeface="Poppins"/>
                <a:sym typeface="Poppins"/>
              </a:rPr>
              <a:t>Introductions</a:t>
            </a:r>
            <a:endParaRPr sz="3700" b="0" i="0" u="none" strike="noStrike" cap="none">
              <a:solidFill>
                <a:srgbClr val="000000"/>
              </a:solidFill>
              <a:latin typeface="Poppins"/>
              <a:ea typeface="Poppins"/>
              <a:cs typeface="Poppins"/>
              <a:sym typeface="Poppins"/>
            </a:endParaRPr>
          </a:p>
        </p:txBody>
      </p:sp>
      <p:sp>
        <p:nvSpPr>
          <p:cNvPr id="92" name="Google Shape;92;p4"/>
          <p:cNvSpPr txBox="1"/>
          <p:nvPr/>
        </p:nvSpPr>
        <p:spPr>
          <a:xfrm>
            <a:off x="1872059" y="4208924"/>
            <a:ext cx="2181225" cy="59118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191419"/>
                </a:solidFill>
                <a:latin typeface="Poppins"/>
                <a:ea typeface="Poppins"/>
                <a:cs typeface="Poppins"/>
                <a:sym typeface="Poppins"/>
              </a:rPr>
              <a:t>Q1 Recap</a:t>
            </a:r>
            <a:endParaRPr sz="3700" b="0" i="0" u="none" strike="noStrike" cap="none">
              <a:solidFill>
                <a:srgbClr val="000000"/>
              </a:solidFill>
              <a:latin typeface="Poppins"/>
              <a:ea typeface="Poppins"/>
              <a:cs typeface="Poppins"/>
              <a:sym typeface="Poppins"/>
            </a:endParaRPr>
          </a:p>
        </p:txBody>
      </p:sp>
      <p:sp>
        <p:nvSpPr>
          <p:cNvPr id="93" name="Google Shape;93;p4"/>
          <p:cNvSpPr txBox="1"/>
          <p:nvPr/>
        </p:nvSpPr>
        <p:spPr>
          <a:xfrm>
            <a:off x="1872057" y="5416487"/>
            <a:ext cx="3339831" cy="1722246"/>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3700" b="0" i="0" u="none" strike="noStrike" cap="none">
                <a:solidFill>
                  <a:srgbClr val="191419"/>
                </a:solidFill>
                <a:latin typeface="Poppins"/>
                <a:ea typeface="Poppins"/>
                <a:cs typeface="Poppins"/>
                <a:sym typeface="Poppins"/>
              </a:rPr>
              <a:t>Creative Brainstorming</a:t>
            </a:r>
            <a:endParaRPr sz="3700" b="0" i="0" u="none" strike="noStrike" cap="none">
              <a:solidFill>
                <a:srgbClr val="000000"/>
              </a:solidFill>
              <a:latin typeface="Poppins"/>
              <a:ea typeface="Poppins"/>
              <a:cs typeface="Poppins"/>
              <a:sym typeface="Poppins"/>
            </a:endParaRPr>
          </a:p>
          <a:p>
            <a:pPr marL="1270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Poppins"/>
              <a:ea typeface="Poppins"/>
              <a:cs typeface="Poppins"/>
              <a:sym typeface="Poppins"/>
            </a:endParaRPr>
          </a:p>
        </p:txBody>
      </p:sp>
      <p:sp>
        <p:nvSpPr>
          <p:cNvPr id="94" name="Google Shape;94;p4"/>
          <p:cNvSpPr txBox="1"/>
          <p:nvPr/>
        </p:nvSpPr>
        <p:spPr>
          <a:xfrm>
            <a:off x="1872059" y="6957628"/>
            <a:ext cx="3556500" cy="11532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191419"/>
                </a:solidFill>
                <a:latin typeface="Poppins"/>
                <a:ea typeface="Poppins"/>
                <a:cs typeface="Poppins"/>
                <a:sym typeface="Poppins"/>
              </a:rPr>
              <a:t>Strategy </a:t>
            </a:r>
            <a:endParaRPr/>
          </a:p>
          <a:p>
            <a:pPr marL="12700" marR="0" lvl="0" indent="0" algn="l" rtl="0">
              <a:lnSpc>
                <a:spcPct val="100000"/>
              </a:lnSpc>
              <a:spcBef>
                <a:spcPts val="0"/>
              </a:spcBef>
              <a:spcAft>
                <a:spcPts val="0"/>
              </a:spcAft>
              <a:buNone/>
            </a:pPr>
            <a:r>
              <a:rPr lang="en-US" sz="3700" b="0" i="0" u="none" strike="noStrike" cap="none">
                <a:solidFill>
                  <a:srgbClr val="000000"/>
                </a:solidFill>
                <a:latin typeface="Poppins"/>
                <a:ea typeface="Poppins"/>
                <a:cs typeface="Poppins"/>
                <a:sym typeface="Poppins"/>
              </a:rPr>
              <a:t>Discussion</a:t>
            </a:r>
            <a:endParaRPr sz="3700" b="0" i="0" u="none" strike="noStrike" cap="none">
              <a:solidFill>
                <a:srgbClr val="000000"/>
              </a:solidFill>
              <a:latin typeface="Poppins"/>
              <a:ea typeface="Poppins"/>
              <a:cs typeface="Poppins"/>
              <a:sym typeface="Poppins"/>
            </a:endParaRPr>
          </a:p>
        </p:txBody>
      </p:sp>
      <p:sp>
        <p:nvSpPr>
          <p:cNvPr id="95" name="Google Shape;95;p4"/>
          <p:cNvSpPr txBox="1"/>
          <p:nvPr/>
        </p:nvSpPr>
        <p:spPr>
          <a:xfrm>
            <a:off x="1872059" y="8596850"/>
            <a:ext cx="3972900" cy="1154700"/>
          </a:xfrm>
          <a:prstGeom prst="rect">
            <a:avLst/>
          </a:prstGeom>
          <a:noFill/>
          <a:ln>
            <a:noFill/>
          </a:ln>
        </p:spPr>
        <p:txBody>
          <a:bodyPr spcFirstLastPara="1" wrap="square" lIns="0" tIns="13950" rIns="0" bIns="0" anchor="t" anchorCtr="0">
            <a:spAutoFit/>
          </a:bodyPr>
          <a:lstStyle/>
          <a:p>
            <a:pPr marL="12700" marR="5080" lvl="0" indent="0" algn="l" rtl="0">
              <a:lnSpc>
                <a:spcPct val="100299"/>
              </a:lnSpc>
              <a:spcBef>
                <a:spcPts val="3295"/>
              </a:spcBef>
              <a:spcAft>
                <a:spcPts val="0"/>
              </a:spcAft>
              <a:buClr>
                <a:srgbClr val="000000"/>
              </a:buClr>
              <a:buSzPts val="3700"/>
              <a:buFont typeface="Arial"/>
              <a:buNone/>
            </a:pPr>
            <a:r>
              <a:rPr lang="en-US" sz="3700" b="0" i="0" u="none" strike="noStrike" cap="none">
                <a:solidFill>
                  <a:srgbClr val="191419"/>
                </a:solidFill>
                <a:latin typeface="Poppins"/>
                <a:ea typeface="Poppins"/>
                <a:cs typeface="Poppins"/>
                <a:sym typeface="Poppins"/>
              </a:rPr>
              <a:t>Review &amp; Assign Deliverables</a:t>
            </a:r>
            <a:endParaRPr sz="3700" b="0" i="0" u="none" strike="noStrike" cap="none">
              <a:solidFill>
                <a:srgbClr val="000000"/>
              </a:solidFill>
              <a:latin typeface="Poppins"/>
              <a:ea typeface="Poppins"/>
              <a:cs typeface="Poppins"/>
              <a:sym typeface="Poppins"/>
            </a:endParaRPr>
          </a:p>
        </p:txBody>
      </p:sp>
      <p:sp>
        <p:nvSpPr>
          <p:cNvPr id="96" name="Google Shape;96;p4"/>
          <p:cNvSpPr/>
          <p:nvPr/>
        </p:nvSpPr>
        <p:spPr>
          <a:xfrm>
            <a:off x="5428698" y="3361154"/>
            <a:ext cx="2026920" cy="0"/>
          </a:xfrm>
          <a:custGeom>
            <a:avLst/>
            <a:gdLst/>
            <a:ahLst/>
            <a:cxnLst/>
            <a:rect l="l" t="t" r="r" b="b"/>
            <a:pathLst>
              <a:path w="2026920" h="120000" extrusionOk="0">
                <a:moveTo>
                  <a:pt x="0" y="0"/>
                </a:moveTo>
                <a:lnTo>
                  <a:pt x="2026566" y="0"/>
                </a:lnTo>
              </a:path>
            </a:pathLst>
          </a:custGeom>
          <a:noFill/>
          <a:ln w="104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7" name="Google Shape;97;p4"/>
          <p:cNvSpPr/>
          <p:nvPr/>
        </p:nvSpPr>
        <p:spPr>
          <a:xfrm>
            <a:off x="4240708" y="4497274"/>
            <a:ext cx="3215005" cy="0"/>
          </a:xfrm>
          <a:custGeom>
            <a:avLst/>
            <a:gdLst/>
            <a:ahLst/>
            <a:cxnLst/>
            <a:rect l="l" t="t" r="r" b="b"/>
            <a:pathLst>
              <a:path w="3215004" h="120000" extrusionOk="0">
                <a:moveTo>
                  <a:pt x="0" y="0"/>
                </a:moveTo>
                <a:lnTo>
                  <a:pt x="3214561" y="0"/>
                </a:lnTo>
              </a:path>
            </a:pathLst>
          </a:custGeom>
          <a:noFill/>
          <a:ln w="104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8" name="Google Shape;98;p4"/>
          <p:cNvSpPr/>
          <p:nvPr/>
        </p:nvSpPr>
        <p:spPr>
          <a:xfrm>
            <a:off x="4240708" y="5694367"/>
            <a:ext cx="3215005" cy="0"/>
          </a:xfrm>
          <a:custGeom>
            <a:avLst/>
            <a:gdLst/>
            <a:ahLst/>
            <a:cxnLst/>
            <a:rect l="l" t="t" r="r" b="b"/>
            <a:pathLst>
              <a:path w="3215004" h="120000" extrusionOk="0">
                <a:moveTo>
                  <a:pt x="0" y="0"/>
                </a:moveTo>
                <a:lnTo>
                  <a:pt x="3214561" y="0"/>
                </a:lnTo>
              </a:path>
            </a:pathLst>
          </a:custGeom>
          <a:noFill/>
          <a:ln w="104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9" name="Google Shape;99;p4"/>
          <p:cNvSpPr/>
          <p:nvPr/>
        </p:nvSpPr>
        <p:spPr>
          <a:xfrm>
            <a:off x="4240708" y="7433671"/>
            <a:ext cx="3215005" cy="0"/>
          </a:xfrm>
          <a:custGeom>
            <a:avLst/>
            <a:gdLst/>
            <a:ahLst/>
            <a:cxnLst/>
            <a:rect l="l" t="t" r="r" b="b"/>
            <a:pathLst>
              <a:path w="3215004" h="120000" extrusionOk="0">
                <a:moveTo>
                  <a:pt x="0" y="0"/>
                </a:moveTo>
                <a:lnTo>
                  <a:pt x="3214561" y="0"/>
                </a:lnTo>
              </a:path>
            </a:pathLst>
          </a:custGeom>
          <a:noFill/>
          <a:ln w="104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 name="Google Shape;100;p4"/>
          <p:cNvSpPr/>
          <p:nvPr/>
        </p:nvSpPr>
        <p:spPr>
          <a:xfrm>
            <a:off x="6197398" y="9183086"/>
            <a:ext cx="1257934" cy="0"/>
          </a:xfrm>
          <a:custGeom>
            <a:avLst/>
            <a:gdLst/>
            <a:ahLst/>
            <a:cxnLst/>
            <a:rect l="l" t="t" r="r" b="b"/>
            <a:pathLst>
              <a:path w="1257934" h="120000" extrusionOk="0">
                <a:moveTo>
                  <a:pt x="0" y="0"/>
                </a:moveTo>
                <a:lnTo>
                  <a:pt x="1257867" y="0"/>
                </a:lnTo>
              </a:path>
            </a:pathLst>
          </a:custGeom>
          <a:noFill/>
          <a:ln w="104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 name="Google Shape;101;p4"/>
          <p:cNvSpPr txBox="1">
            <a:spLocks noGrp="1"/>
          </p:cNvSpPr>
          <p:nvPr>
            <p:ph type="sldNum" idx="12"/>
          </p:nvPr>
        </p:nvSpPr>
        <p:spPr>
          <a:xfrm>
            <a:off x="19490101" y="10667600"/>
            <a:ext cx="338455" cy="438150"/>
          </a:xfrm>
          <a:prstGeom prst="rect">
            <a:avLst/>
          </a:prstGeom>
          <a:noFill/>
          <a:ln>
            <a:noFill/>
          </a:ln>
        </p:spPr>
        <p:txBody>
          <a:bodyPr spcFirstLastPara="1" wrap="square" lIns="0" tIns="450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4</a:t>
            </a:fld>
            <a:endParaRPr/>
          </a:p>
        </p:txBody>
      </p:sp>
      <p:sp>
        <p:nvSpPr>
          <p:cNvPr id="102" name="Google Shape;102;p4"/>
          <p:cNvSpPr/>
          <p:nvPr/>
        </p:nvSpPr>
        <p:spPr>
          <a:xfrm>
            <a:off x="0" y="-539700"/>
            <a:ext cx="25452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4"/>
          <p:cNvSpPr txBox="1"/>
          <p:nvPr/>
        </p:nvSpPr>
        <p:spPr>
          <a:xfrm>
            <a:off x="183525" y="-465150"/>
            <a:ext cx="23616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AGENDA SLIDE</a:t>
            </a:r>
            <a:endParaRPr sz="2450" b="1" i="0" u="none" strike="noStrike" cap="none">
              <a:solidFill>
                <a:srgbClr val="FFFFFF"/>
              </a:solidFill>
              <a:latin typeface="Lato"/>
              <a:ea typeface="Lato"/>
              <a:cs typeface="Lato"/>
              <a:sym typeface="Lato"/>
            </a:endParaRPr>
          </a:p>
        </p:txBody>
      </p:sp>
      <p:sp>
        <p:nvSpPr>
          <p:cNvPr id="104" name="Google Shape;104;p4"/>
          <p:cNvSpPr txBox="1"/>
          <p:nvPr/>
        </p:nvSpPr>
        <p:spPr>
          <a:xfrm>
            <a:off x="7735753" y="6844794"/>
            <a:ext cx="1121375" cy="984244"/>
          </a:xfrm>
          <a:prstGeom prst="rect">
            <a:avLst/>
          </a:prstGeom>
          <a:noFill/>
          <a:ln>
            <a:noFill/>
          </a:ln>
        </p:spPr>
        <p:txBody>
          <a:bodyPr spcFirstLastPara="1" wrap="square" lIns="0" tIns="288925" rIns="0" bIns="0" anchor="t" anchorCtr="0">
            <a:spAutoFit/>
          </a:bodyPr>
          <a:lstStyle/>
          <a:p>
            <a:pPr marL="12700" marR="0" lvl="0" indent="0" algn="l" rtl="0">
              <a:lnSpc>
                <a:spcPct val="100000"/>
              </a:lnSpc>
              <a:spcBef>
                <a:spcPts val="0"/>
              </a:spcBef>
              <a:spcAft>
                <a:spcPts val="0"/>
              </a:spcAft>
              <a:buClr>
                <a:srgbClr val="000000"/>
              </a:buClr>
              <a:buSzPts val="4500"/>
              <a:buFont typeface="Arial"/>
              <a:buNone/>
            </a:pPr>
            <a:r>
              <a:rPr lang="en-US" sz="4500" b="1" i="0" u="none" strike="noStrike" cap="none">
                <a:solidFill>
                  <a:srgbClr val="566DB4"/>
                </a:solidFill>
                <a:latin typeface="Poppins"/>
                <a:ea typeface="Poppins"/>
                <a:cs typeface="Poppins"/>
                <a:sym typeface="Poppins"/>
              </a:rPr>
              <a:t>04</a:t>
            </a:r>
            <a:endParaRPr sz="4500" b="0" i="0" u="none" strike="noStrike" cap="none">
              <a:solidFill>
                <a:srgbClr val="000000"/>
              </a:solidFill>
              <a:latin typeface="Poppins"/>
              <a:ea typeface="Poppins"/>
              <a:cs typeface="Poppins"/>
              <a:sym typeface="Poppins"/>
            </a:endParaRPr>
          </a:p>
        </p:txBody>
      </p:sp>
      <p:sp>
        <p:nvSpPr>
          <p:cNvPr id="105" name="Google Shape;105;p4"/>
          <p:cNvSpPr txBox="1"/>
          <p:nvPr/>
        </p:nvSpPr>
        <p:spPr>
          <a:xfrm>
            <a:off x="7735754" y="8594027"/>
            <a:ext cx="1121400" cy="984600"/>
          </a:xfrm>
          <a:prstGeom prst="rect">
            <a:avLst/>
          </a:prstGeom>
          <a:noFill/>
          <a:ln>
            <a:noFill/>
          </a:ln>
        </p:spPr>
        <p:txBody>
          <a:bodyPr spcFirstLastPara="1" wrap="square" lIns="0" tIns="288925" rIns="0" bIns="0" anchor="t" anchorCtr="0">
            <a:spAutoFit/>
          </a:bodyPr>
          <a:lstStyle/>
          <a:p>
            <a:pPr marL="12700" marR="0" lvl="0" indent="0" algn="l" rtl="0">
              <a:lnSpc>
                <a:spcPct val="100000"/>
              </a:lnSpc>
              <a:spcBef>
                <a:spcPts val="0"/>
              </a:spcBef>
              <a:spcAft>
                <a:spcPts val="0"/>
              </a:spcAft>
              <a:buClr>
                <a:srgbClr val="000000"/>
              </a:buClr>
              <a:buSzPts val="4500"/>
              <a:buFont typeface="Arial"/>
              <a:buNone/>
            </a:pPr>
            <a:r>
              <a:rPr lang="en-US" sz="4500" b="1" i="0" u="none" strike="noStrike" cap="none">
                <a:solidFill>
                  <a:srgbClr val="566DB4"/>
                </a:solidFill>
                <a:latin typeface="Poppins"/>
                <a:ea typeface="Poppins"/>
                <a:cs typeface="Poppins"/>
                <a:sym typeface="Poppins"/>
              </a:rPr>
              <a:t>05</a:t>
            </a:r>
            <a:endParaRPr sz="4500" b="0" i="0" u="none" strike="noStrike" cap="none">
              <a:solidFill>
                <a:srgbClr val="000000"/>
              </a:solidFill>
              <a:latin typeface="Poppins"/>
              <a:ea typeface="Poppins"/>
              <a:cs typeface="Poppins"/>
              <a:sym typeface="Poppins"/>
            </a:endParaRPr>
          </a:p>
        </p:txBody>
      </p:sp>
      <p:sp>
        <p:nvSpPr>
          <p:cNvPr id="106" name="Google Shape;106;p4"/>
          <p:cNvSpPr txBox="1"/>
          <p:nvPr/>
        </p:nvSpPr>
        <p:spPr>
          <a:xfrm>
            <a:off x="7735754" y="5095590"/>
            <a:ext cx="878564" cy="984244"/>
          </a:xfrm>
          <a:prstGeom prst="rect">
            <a:avLst/>
          </a:prstGeom>
          <a:noFill/>
          <a:ln>
            <a:noFill/>
          </a:ln>
        </p:spPr>
        <p:txBody>
          <a:bodyPr spcFirstLastPara="1" wrap="square" lIns="0" tIns="288925" rIns="0" bIns="0" anchor="t" anchorCtr="0">
            <a:spAutoFit/>
          </a:bodyPr>
          <a:lstStyle/>
          <a:p>
            <a:pPr marL="12700" marR="0" lvl="0" indent="0" algn="l" rtl="0">
              <a:lnSpc>
                <a:spcPct val="100000"/>
              </a:lnSpc>
              <a:spcBef>
                <a:spcPts val="0"/>
              </a:spcBef>
              <a:spcAft>
                <a:spcPts val="0"/>
              </a:spcAft>
              <a:buClr>
                <a:srgbClr val="000000"/>
              </a:buClr>
              <a:buSzPts val="4500"/>
              <a:buFont typeface="Arial"/>
              <a:buNone/>
            </a:pPr>
            <a:r>
              <a:rPr lang="en-US" sz="4500" b="1" i="0" u="none" strike="noStrike" cap="none">
                <a:solidFill>
                  <a:srgbClr val="566DB4"/>
                </a:solidFill>
                <a:latin typeface="Poppins"/>
                <a:ea typeface="Poppins"/>
                <a:cs typeface="Poppins"/>
                <a:sym typeface="Poppins"/>
              </a:rPr>
              <a:t>03</a:t>
            </a:r>
            <a:endParaRPr sz="4500" b="0" i="0" u="none" strike="noStrike" cap="none">
              <a:solidFill>
                <a:srgbClr val="000000"/>
              </a:solidFill>
              <a:latin typeface="Poppins"/>
              <a:ea typeface="Poppins"/>
              <a:cs typeface="Poppins"/>
              <a:sym typeface="Poppins"/>
            </a:endParaRPr>
          </a:p>
        </p:txBody>
      </p:sp>
      <p:sp>
        <p:nvSpPr>
          <p:cNvPr id="107" name="Google Shape;107;p4"/>
          <p:cNvSpPr txBox="1"/>
          <p:nvPr/>
        </p:nvSpPr>
        <p:spPr>
          <a:xfrm>
            <a:off x="7735754" y="3894319"/>
            <a:ext cx="878564" cy="984244"/>
          </a:xfrm>
          <a:prstGeom prst="rect">
            <a:avLst/>
          </a:prstGeom>
          <a:noFill/>
          <a:ln>
            <a:noFill/>
          </a:ln>
        </p:spPr>
        <p:txBody>
          <a:bodyPr spcFirstLastPara="1" wrap="square" lIns="0" tIns="288925" rIns="0" bIns="0" anchor="t" anchorCtr="0">
            <a:spAutoFit/>
          </a:bodyPr>
          <a:lstStyle/>
          <a:p>
            <a:pPr marL="12700" marR="0" lvl="0" indent="0" algn="l" rtl="0">
              <a:lnSpc>
                <a:spcPct val="100000"/>
              </a:lnSpc>
              <a:spcBef>
                <a:spcPts val="0"/>
              </a:spcBef>
              <a:spcAft>
                <a:spcPts val="0"/>
              </a:spcAft>
              <a:buClr>
                <a:srgbClr val="000000"/>
              </a:buClr>
              <a:buSzPts val="4500"/>
              <a:buFont typeface="Arial"/>
              <a:buNone/>
            </a:pPr>
            <a:r>
              <a:rPr lang="en-US" sz="4500" b="1" i="0" u="none" strike="noStrike" cap="none">
                <a:solidFill>
                  <a:srgbClr val="566DB4"/>
                </a:solidFill>
                <a:latin typeface="Poppins"/>
                <a:ea typeface="Poppins"/>
                <a:cs typeface="Poppins"/>
                <a:sym typeface="Poppins"/>
              </a:rPr>
              <a:t>02</a:t>
            </a:r>
            <a:endParaRPr sz="4500" b="0" i="0" u="none" strike="noStrike" cap="none">
              <a:solidFill>
                <a:srgbClr val="00000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pic>
        <p:nvPicPr>
          <p:cNvPr id="112" name="Google Shape;112;p5"/>
          <p:cNvPicPr preferRelativeResize="0"/>
          <p:nvPr/>
        </p:nvPicPr>
        <p:blipFill rotWithShape="1">
          <a:blip r:embed="rId3">
            <a:alphaModFix/>
          </a:blip>
          <a:srcRect/>
          <a:stretch/>
        </p:blipFill>
        <p:spPr>
          <a:xfrm>
            <a:off x="0" y="0"/>
            <a:ext cx="20104096" cy="11308556"/>
          </a:xfrm>
          <a:prstGeom prst="rect">
            <a:avLst/>
          </a:prstGeom>
          <a:noFill/>
          <a:ln>
            <a:noFill/>
          </a:ln>
        </p:spPr>
      </p:pic>
      <p:grpSp>
        <p:nvGrpSpPr>
          <p:cNvPr id="113" name="Google Shape;113;p5"/>
          <p:cNvGrpSpPr/>
          <p:nvPr/>
        </p:nvGrpSpPr>
        <p:grpSpPr>
          <a:xfrm>
            <a:off x="2272888" y="1183916"/>
            <a:ext cx="7067141" cy="8564245"/>
            <a:chOff x="2272888" y="1183916"/>
            <a:chExt cx="7067141" cy="8564245"/>
          </a:xfrm>
        </p:grpSpPr>
        <p:pic>
          <p:nvPicPr>
            <p:cNvPr id="114" name="Google Shape;114;p5"/>
            <p:cNvPicPr preferRelativeResize="0"/>
            <p:nvPr/>
          </p:nvPicPr>
          <p:blipFill rotWithShape="1">
            <a:blip r:embed="rId4">
              <a:alphaModFix/>
            </a:blip>
            <a:srcRect/>
            <a:stretch/>
          </p:blipFill>
          <p:spPr>
            <a:xfrm>
              <a:off x="2680546" y="1465923"/>
              <a:ext cx="6659483" cy="7957872"/>
            </a:xfrm>
            <a:prstGeom prst="rect">
              <a:avLst/>
            </a:prstGeom>
            <a:noFill/>
            <a:ln>
              <a:noFill/>
            </a:ln>
          </p:spPr>
        </p:pic>
        <p:sp>
          <p:nvSpPr>
            <p:cNvPr id="115" name="Google Shape;115;p5"/>
            <p:cNvSpPr/>
            <p:nvPr/>
          </p:nvSpPr>
          <p:spPr>
            <a:xfrm>
              <a:off x="2272888" y="1183916"/>
              <a:ext cx="6846570" cy="8564245"/>
            </a:xfrm>
            <a:custGeom>
              <a:avLst/>
              <a:gdLst/>
              <a:ahLst/>
              <a:cxnLst/>
              <a:rect l="l" t="t" r="r" b="b"/>
              <a:pathLst>
                <a:path w="6846570" h="8564245" extrusionOk="0">
                  <a:moveTo>
                    <a:pt x="30705" y="30705"/>
                  </a:moveTo>
                  <a:lnTo>
                    <a:pt x="53735" y="68351"/>
                  </a:lnTo>
                  <a:lnTo>
                    <a:pt x="61411" y="113788"/>
                  </a:lnTo>
                  <a:lnTo>
                    <a:pt x="53735" y="159227"/>
                  </a:lnTo>
                  <a:lnTo>
                    <a:pt x="30705" y="196878"/>
                  </a:lnTo>
                  <a:lnTo>
                    <a:pt x="7676" y="234524"/>
                  </a:lnTo>
                  <a:lnTo>
                    <a:pt x="0" y="279960"/>
                  </a:lnTo>
                  <a:lnTo>
                    <a:pt x="7676" y="325395"/>
                  </a:lnTo>
                  <a:lnTo>
                    <a:pt x="30705" y="363041"/>
                  </a:lnTo>
                  <a:lnTo>
                    <a:pt x="53735" y="400691"/>
                  </a:lnTo>
                  <a:lnTo>
                    <a:pt x="61411" y="446127"/>
                  </a:lnTo>
                  <a:lnTo>
                    <a:pt x="53735" y="491564"/>
                  </a:lnTo>
                  <a:lnTo>
                    <a:pt x="30705" y="529214"/>
                  </a:lnTo>
                  <a:lnTo>
                    <a:pt x="7676" y="566859"/>
                  </a:lnTo>
                  <a:lnTo>
                    <a:pt x="0" y="612295"/>
                  </a:lnTo>
                  <a:lnTo>
                    <a:pt x="7676" y="657731"/>
                  </a:lnTo>
                  <a:lnTo>
                    <a:pt x="30705" y="695376"/>
                  </a:lnTo>
                  <a:lnTo>
                    <a:pt x="53735" y="733026"/>
                  </a:lnTo>
                  <a:lnTo>
                    <a:pt x="61411" y="778463"/>
                  </a:lnTo>
                  <a:lnTo>
                    <a:pt x="53735" y="823899"/>
                  </a:lnTo>
                  <a:lnTo>
                    <a:pt x="30705" y="861549"/>
                  </a:lnTo>
                  <a:lnTo>
                    <a:pt x="7676" y="899195"/>
                  </a:lnTo>
                  <a:lnTo>
                    <a:pt x="0" y="944630"/>
                  </a:lnTo>
                  <a:lnTo>
                    <a:pt x="7676" y="990066"/>
                  </a:lnTo>
                  <a:lnTo>
                    <a:pt x="30705" y="1027712"/>
                  </a:lnTo>
                  <a:lnTo>
                    <a:pt x="53735" y="1065363"/>
                  </a:lnTo>
                  <a:lnTo>
                    <a:pt x="61411" y="1110802"/>
                  </a:lnTo>
                  <a:lnTo>
                    <a:pt x="53735" y="1156239"/>
                  </a:lnTo>
                  <a:lnTo>
                    <a:pt x="30705" y="1193885"/>
                  </a:lnTo>
                  <a:lnTo>
                    <a:pt x="7676" y="1231530"/>
                  </a:lnTo>
                  <a:lnTo>
                    <a:pt x="0" y="1276967"/>
                  </a:lnTo>
                  <a:lnTo>
                    <a:pt x="7676" y="1322406"/>
                  </a:lnTo>
                  <a:lnTo>
                    <a:pt x="30705" y="1360058"/>
                  </a:lnTo>
                  <a:lnTo>
                    <a:pt x="53735" y="1397703"/>
                  </a:lnTo>
                  <a:lnTo>
                    <a:pt x="61411" y="1443139"/>
                  </a:lnTo>
                  <a:lnTo>
                    <a:pt x="53735" y="1488575"/>
                  </a:lnTo>
                  <a:lnTo>
                    <a:pt x="30705" y="1526220"/>
                  </a:lnTo>
                  <a:lnTo>
                    <a:pt x="7676" y="1563866"/>
                  </a:lnTo>
                  <a:lnTo>
                    <a:pt x="0" y="1609303"/>
                  </a:lnTo>
                  <a:lnTo>
                    <a:pt x="7676" y="1654741"/>
                  </a:lnTo>
                  <a:lnTo>
                    <a:pt x="30705" y="1692393"/>
                  </a:lnTo>
                  <a:lnTo>
                    <a:pt x="53735" y="1730038"/>
                  </a:lnTo>
                  <a:lnTo>
                    <a:pt x="61411" y="1775474"/>
                  </a:lnTo>
                  <a:lnTo>
                    <a:pt x="53735" y="1820910"/>
                  </a:lnTo>
                  <a:lnTo>
                    <a:pt x="30705" y="1858555"/>
                  </a:lnTo>
                  <a:lnTo>
                    <a:pt x="7676" y="1896206"/>
                  </a:lnTo>
                  <a:lnTo>
                    <a:pt x="0" y="1941642"/>
                  </a:lnTo>
                  <a:lnTo>
                    <a:pt x="7676" y="1987078"/>
                  </a:lnTo>
                  <a:lnTo>
                    <a:pt x="30705" y="2024728"/>
                  </a:lnTo>
                  <a:lnTo>
                    <a:pt x="53735" y="2062374"/>
                  </a:lnTo>
                  <a:lnTo>
                    <a:pt x="61411" y="2107810"/>
                  </a:lnTo>
                  <a:lnTo>
                    <a:pt x="53735" y="2153245"/>
                  </a:lnTo>
                  <a:lnTo>
                    <a:pt x="30705" y="2190891"/>
                  </a:lnTo>
                  <a:lnTo>
                    <a:pt x="7676" y="2228542"/>
                  </a:lnTo>
                  <a:lnTo>
                    <a:pt x="0" y="2273981"/>
                  </a:lnTo>
                  <a:lnTo>
                    <a:pt x="7676" y="2319418"/>
                  </a:lnTo>
                  <a:lnTo>
                    <a:pt x="30705" y="2357064"/>
                  </a:lnTo>
                  <a:lnTo>
                    <a:pt x="53735" y="2394709"/>
                  </a:lnTo>
                  <a:lnTo>
                    <a:pt x="61411" y="2440145"/>
                  </a:lnTo>
                  <a:lnTo>
                    <a:pt x="53735" y="2485581"/>
                  </a:lnTo>
                  <a:lnTo>
                    <a:pt x="30705" y="2523226"/>
                  </a:lnTo>
                  <a:lnTo>
                    <a:pt x="7676" y="2560878"/>
                  </a:lnTo>
                  <a:lnTo>
                    <a:pt x="0" y="2606317"/>
                  </a:lnTo>
                  <a:lnTo>
                    <a:pt x="7676" y="2651754"/>
                  </a:lnTo>
                  <a:lnTo>
                    <a:pt x="30705" y="2689399"/>
                  </a:lnTo>
                  <a:lnTo>
                    <a:pt x="53735" y="2727045"/>
                  </a:lnTo>
                  <a:lnTo>
                    <a:pt x="61411" y="2772482"/>
                  </a:lnTo>
                  <a:lnTo>
                    <a:pt x="53735" y="2817921"/>
                  </a:lnTo>
                  <a:lnTo>
                    <a:pt x="30705" y="2855572"/>
                  </a:lnTo>
                  <a:lnTo>
                    <a:pt x="7676" y="2893218"/>
                  </a:lnTo>
                  <a:lnTo>
                    <a:pt x="0" y="2938653"/>
                  </a:lnTo>
                  <a:lnTo>
                    <a:pt x="7676" y="2984089"/>
                  </a:lnTo>
                  <a:lnTo>
                    <a:pt x="30705" y="3021735"/>
                  </a:lnTo>
                  <a:lnTo>
                    <a:pt x="53735" y="3059385"/>
                  </a:lnTo>
                  <a:lnTo>
                    <a:pt x="61411" y="3104821"/>
                  </a:lnTo>
                  <a:lnTo>
                    <a:pt x="53735" y="3150258"/>
                  </a:lnTo>
                  <a:lnTo>
                    <a:pt x="30705" y="3187908"/>
                  </a:lnTo>
                  <a:lnTo>
                    <a:pt x="7676" y="3225553"/>
                  </a:lnTo>
                  <a:lnTo>
                    <a:pt x="0" y="3270989"/>
                  </a:lnTo>
                  <a:lnTo>
                    <a:pt x="7676" y="3316425"/>
                  </a:lnTo>
                  <a:lnTo>
                    <a:pt x="30705" y="3354070"/>
                  </a:lnTo>
                  <a:lnTo>
                    <a:pt x="53735" y="3391720"/>
                  </a:lnTo>
                  <a:lnTo>
                    <a:pt x="61411" y="3437157"/>
                  </a:lnTo>
                  <a:lnTo>
                    <a:pt x="53735" y="3482593"/>
                  </a:lnTo>
                  <a:lnTo>
                    <a:pt x="30705" y="3520243"/>
                  </a:lnTo>
                  <a:lnTo>
                    <a:pt x="7676" y="3557889"/>
                  </a:lnTo>
                  <a:lnTo>
                    <a:pt x="0" y="3603324"/>
                  </a:lnTo>
                  <a:lnTo>
                    <a:pt x="7676" y="3648760"/>
                  </a:lnTo>
                  <a:lnTo>
                    <a:pt x="30705" y="3686406"/>
                  </a:lnTo>
                  <a:lnTo>
                    <a:pt x="53735" y="3724057"/>
                  </a:lnTo>
                  <a:lnTo>
                    <a:pt x="61411" y="3769496"/>
                  </a:lnTo>
                  <a:lnTo>
                    <a:pt x="53735" y="3814933"/>
                  </a:lnTo>
                  <a:lnTo>
                    <a:pt x="30705" y="3852579"/>
                  </a:lnTo>
                  <a:lnTo>
                    <a:pt x="7676" y="3890224"/>
                  </a:lnTo>
                  <a:lnTo>
                    <a:pt x="0" y="3935661"/>
                  </a:lnTo>
                  <a:lnTo>
                    <a:pt x="7676" y="3981100"/>
                  </a:lnTo>
                  <a:lnTo>
                    <a:pt x="30705" y="4018751"/>
                  </a:lnTo>
                  <a:lnTo>
                    <a:pt x="53735" y="4056397"/>
                  </a:lnTo>
                  <a:lnTo>
                    <a:pt x="61411" y="4101833"/>
                  </a:lnTo>
                  <a:lnTo>
                    <a:pt x="53735" y="4147269"/>
                  </a:lnTo>
                  <a:lnTo>
                    <a:pt x="30705" y="4184914"/>
                  </a:lnTo>
                  <a:lnTo>
                    <a:pt x="7676" y="4222564"/>
                  </a:lnTo>
                  <a:lnTo>
                    <a:pt x="0" y="4268000"/>
                  </a:lnTo>
                  <a:lnTo>
                    <a:pt x="7676" y="4313437"/>
                  </a:lnTo>
                  <a:lnTo>
                    <a:pt x="30705" y="4351087"/>
                  </a:lnTo>
                  <a:lnTo>
                    <a:pt x="53735" y="4388732"/>
                  </a:lnTo>
                  <a:lnTo>
                    <a:pt x="61411" y="4434168"/>
                  </a:lnTo>
                  <a:lnTo>
                    <a:pt x="53735" y="4479604"/>
                  </a:lnTo>
                  <a:lnTo>
                    <a:pt x="30705" y="4517249"/>
                  </a:lnTo>
                  <a:lnTo>
                    <a:pt x="7676" y="4554899"/>
                  </a:lnTo>
                  <a:lnTo>
                    <a:pt x="0" y="4600336"/>
                  </a:lnTo>
                  <a:lnTo>
                    <a:pt x="7676" y="4645772"/>
                  </a:lnTo>
                  <a:lnTo>
                    <a:pt x="30705" y="4683422"/>
                  </a:lnTo>
                  <a:lnTo>
                    <a:pt x="53735" y="4721068"/>
                  </a:lnTo>
                  <a:lnTo>
                    <a:pt x="61411" y="4766504"/>
                  </a:lnTo>
                  <a:lnTo>
                    <a:pt x="53735" y="4811939"/>
                  </a:lnTo>
                  <a:lnTo>
                    <a:pt x="30705" y="4849585"/>
                  </a:lnTo>
                  <a:lnTo>
                    <a:pt x="7676" y="4887236"/>
                  </a:lnTo>
                  <a:lnTo>
                    <a:pt x="0" y="4932675"/>
                  </a:lnTo>
                  <a:lnTo>
                    <a:pt x="7676" y="4978112"/>
                  </a:lnTo>
                  <a:lnTo>
                    <a:pt x="30705" y="5015758"/>
                  </a:lnTo>
                  <a:lnTo>
                    <a:pt x="53735" y="5053403"/>
                  </a:lnTo>
                  <a:lnTo>
                    <a:pt x="61411" y="5098840"/>
                  </a:lnTo>
                  <a:lnTo>
                    <a:pt x="53735" y="5144279"/>
                  </a:lnTo>
                  <a:lnTo>
                    <a:pt x="30705" y="5181931"/>
                  </a:lnTo>
                  <a:lnTo>
                    <a:pt x="7676" y="5219576"/>
                  </a:lnTo>
                  <a:lnTo>
                    <a:pt x="0" y="5265012"/>
                  </a:lnTo>
                  <a:lnTo>
                    <a:pt x="7676" y="5310448"/>
                  </a:lnTo>
                  <a:lnTo>
                    <a:pt x="30705" y="5348093"/>
                  </a:lnTo>
                  <a:lnTo>
                    <a:pt x="53735" y="5385739"/>
                  </a:lnTo>
                  <a:lnTo>
                    <a:pt x="61411" y="5431176"/>
                  </a:lnTo>
                  <a:lnTo>
                    <a:pt x="53735" y="5476615"/>
                  </a:lnTo>
                  <a:lnTo>
                    <a:pt x="30705" y="5514266"/>
                  </a:lnTo>
                  <a:lnTo>
                    <a:pt x="7676" y="5551912"/>
                  </a:lnTo>
                  <a:lnTo>
                    <a:pt x="0" y="5597347"/>
                  </a:lnTo>
                  <a:lnTo>
                    <a:pt x="7676" y="5642783"/>
                  </a:lnTo>
                  <a:lnTo>
                    <a:pt x="30705" y="5680429"/>
                  </a:lnTo>
                  <a:lnTo>
                    <a:pt x="53735" y="5718079"/>
                  </a:lnTo>
                  <a:lnTo>
                    <a:pt x="61411" y="5763515"/>
                  </a:lnTo>
                  <a:lnTo>
                    <a:pt x="53735" y="5808952"/>
                  </a:lnTo>
                  <a:lnTo>
                    <a:pt x="30705" y="5846602"/>
                  </a:lnTo>
                  <a:lnTo>
                    <a:pt x="7676" y="5884247"/>
                  </a:lnTo>
                  <a:lnTo>
                    <a:pt x="0" y="5929683"/>
                  </a:lnTo>
                  <a:lnTo>
                    <a:pt x="7676" y="5975119"/>
                  </a:lnTo>
                  <a:lnTo>
                    <a:pt x="30705" y="6012764"/>
                  </a:lnTo>
                  <a:lnTo>
                    <a:pt x="53735" y="6050416"/>
                  </a:lnTo>
                  <a:lnTo>
                    <a:pt x="61411" y="6095854"/>
                  </a:lnTo>
                  <a:lnTo>
                    <a:pt x="53735" y="6141291"/>
                  </a:lnTo>
                  <a:lnTo>
                    <a:pt x="30705" y="6178937"/>
                  </a:lnTo>
                  <a:lnTo>
                    <a:pt x="7676" y="6216582"/>
                  </a:lnTo>
                  <a:lnTo>
                    <a:pt x="0" y="6262018"/>
                  </a:lnTo>
                  <a:lnTo>
                    <a:pt x="7676" y="6307454"/>
                  </a:lnTo>
                  <a:lnTo>
                    <a:pt x="30705" y="6345099"/>
                  </a:lnTo>
                  <a:lnTo>
                    <a:pt x="53735" y="6382751"/>
                  </a:lnTo>
                  <a:lnTo>
                    <a:pt x="61411" y="6428190"/>
                  </a:lnTo>
                  <a:lnTo>
                    <a:pt x="53735" y="6473627"/>
                  </a:lnTo>
                  <a:lnTo>
                    <a:pt x="30705" y="6511272"/>
                  </a:lnTo>
                  <a:lnTo>
                    <a:pt x="7676" y="6548918"/>
                  </a:lnTo>
                  <a:lnTo>
                    <a:pt x="0" y="6594355"/>
                  </a:lnTo>
                  <a:lnTo>
                    <a:pt x="7676" y="6639794"/>
                  </a:lnTo>
                  <a:lnTo>
                    <a:pt x="30705" y="6677445"/>
                  </a:lnTo>
                  <a:lnTo>
                    <a:pt x="53735" y="6715091"/>
                  </a:lnTo>
                  <a:lnTo>
                    <a:pt x="61411" y="6760527"/>
                  </a:lnTo>
                  <a:lnTo>
                    <a:pt x="53735" y="6805962"/>
                  </a:lnTo>
                  <a:lnTo>
                    <a:pt x="30705" y="6843608"/>
                  </a:lnTo>
                  <a:lnTo>
                    <a:pt x="7676" y="6881258"/>
                  </a:lnTo>
                  <a:lnTo>
                    <a:pt x="0" y="6926694"/>
                  </a:lnTo>
                  <a:lnTo>
                    <a:pt x="7676" y="6972131"/>
                  </a:lnTo>
                  <a:lnTo>
                    <a:pt x="30705" y="7009781"/>
                  </a:lnTo>
                  <a:lnTo>
                    <a:pt x="53735" y="7047426"/>
                  </a:lnTo>
                  <a:lnTo>
                    <a:pt x="61411" y="7092862"/>
                  </a:lnTo>
                  <a:lnTo>
                    <a:pt x="53735" y="7138298"/>
                  </a:lnTo>
                  <a:lnTo>
                    <a:pt x="30705" y="7175943"/>
                  </a:lnTo>
                  <a:lnTo>
                    <a:pt x="7676" y="7213593"/>
                  </a:lnTo>
                  <a:lnTo>
                    <a:pt x="0" y="7259030"/>
                  </a:lnTo>
                  <a:lnTo>
                    <a:pt x="7676" y="7304466"/>
                  </a:lnTo>
                  <a:lnTo>
                    <a:pt x="30705" y="7342116"/>
                  </a:lnTo>
                  <a:lnTo>
                    <a:pt x="53735" y="7379762"/>
                  </a:lnTo>
                  <a:lnTo>
                    <a:pt x="61411" y="7425197"/>
                  </a:lnTo>
                  <a:lnTo>
                    <a:pt x="53735" y="7470633"/>
                  </a:lnTo>
                  <a:lnTo>
                    <a:pt x="30705" y="7508279"/>
                  </a:lnTo>
                  <a:lnTo>
                    <a:pt x="7676" y="7545930"/>
                  </a:lnTo>
                  <a:lnTo>
                    <a:pt x="0" y="7591369"/>
                  </a:lnTo>
                  <a:lnTo>
                    <a:pt x="7676" y="7636806"/>
                  </a:lnTo>
                  <a:lnTo>
                    <a:pt x="30705" y="7674452"/>
                  </a:lnTo>
                  <a:lnTo>
                    <a:pt x="53735" y="7712097"/>
                  </a:lnTo>
                  <a:lnTo>
                    <a:pt x="61411" y="7757534"/>
                  </a:lnTo>
                  <a:lnTo>
                    <a:pt x="53735" y="7802973"/>
                  </a:lnTo>
                  <a:lnTo>
                    <a:pt x="30705" y="7840625"/>
                  </a:lnTo>
                  <a:lnTo>
                    <a:pt x="7676" y="7878270"/>
                  </a:lnTo>
                  <a:lnTo>
                    <a:pt x="0" y="7923706"/>
                  </a:lnTo>
                  <a:lnTo>
                    <a:pt x="7676" y="7969142"/>
                  </a:lnTo>
                  <a:lnTo>
                    <a:pt x="30705" y="8006787"/>
                  </a:lnTo>
                  <a:lnTo>
                    <a:pt x="53735" y="8044437"/>
                  </a:lnTo>
                  <a:lnTo>
                    <a:pt x="61411" y="8089874"/>
                  </a:lnTo>
                  <a:lnTo>
                    <a:pt x="53735" y="8135310"/>
                  </a:lnTo>
                  <a:lnTo>
                    <a:pt x="30705" y="8172960"/>
                  </a:lnTo>
                  <a:lnTo>
                    <a:pt x="7676" y="8210606"/>
                  </a:lnTo>
                  <a:lnTo>
                    <a:pt x="0" y="8256041"/>
                  </a:lnTo>
                  <a:lnTo>
                    <a:pt x="7676" y="8301477"/>
                  </a:lnTo>
                  <a:lnTo>
                    <a:pt x="30705" y="8339123"/>
                  </a:lnTo>
                  <a:lnTo>
                    <a:pt x="53735" y="8376773"/>
                  </a:lnTo>
                  <a:lnTo>
                    <a:pt x="61411" y="8422209"/>
                  </a:lnTo>
                  <a:lnTo>
                    <a:pt x="53735" y="8467645"/>
                  </a:lnTo>
                  <a:lnTo>
                    <a:pt x="30705" y="8505296"/>
                  </a:lnTo>
                  <a:lnTo>
                    <a:pt x="52297" y="8544379"/>
                  </a:lnTo>
                  <a:lnTo>
                    <a:pt x="89489" y="8560299"/>
                  </a:lnTo>
                  <a:lnTo>
                    <a:pt x="131887" y="8555660"/>
                  </a:lnTo>
                  <a:lnTo>
                    <a:pt x="169099" y="8533064"/>
                  </a:lnTo>
                  <a:lnTo>
                    <a:pt x="206751" y="8510035"/>
                  </a:lnTo>
                  <a:lnTo>
                    <a:pt x="252189" y="8502358"/>
                  </a:lnTo>
                  <a:lnTo>
                    <a:pt x="297626" y="8510035"/>
                  </a:lnTo>
                  <a:lnTo>
                    <a:pt x="335272" y="8533064"/>
                  </a:lnTo>
                  <a:lnTo>
                    <a:pt x="372918" y="8556094"/>
                  </a:lnTo>
                  <a:lnTo>
                    <a:pt x="418355" y="8563770"/>
                  </a:lnTo>
                  <a:lnTo>
                    <a:pt x="463793" y="8556094"/>
                  </a:lnTo>
                  <a:lnTo>
                    <a:pt x="501445" y="8533064"/>
                  </a:lnTo>
                  <a:lnTo>
                    <a:pt x="539090" y="8510035"/>
                  </a:lnTo>
                  <a:lnTo>
                    <a:pt x="584526" y="8502358"/>
                  </a:lnTo>
                  <a:lnTo>
                    <a:pt x="629962" y="8510035"/>
                  </a:lnTo>
                  <a:lnTo>
                    <a:pt x="667607" y="8533064"/>
                  </a:lnTo>
                  <a:lnTo>
                    <a:pt x="705253" y="8556094"/>
                  </a:lnTo>
                  <a:lnTo>
                    <a:pt x="750690" y="8563770"/>
                  </a:lnTo>
                  <a:lnTo>
                    <a:pt x="796129" y="8556094"/>
                  </a:lnTo>
                  <a:lnTo>
                    <a:pt x="833780" y="8533064"/>
                  </a:lnTo>
                  <a:lnTo>
                    <a:pt x="871426" y="8510035"/>
                  </a:lnTo>
                  <a:lnTo>
                    <a:pt x="916862" y="8502358"/>
                  </a:lnTo>
                  <a:lnTo>
                    <a:pt x="962297" y="8510035"/>
                  </a:lnTo>
                  <a:lnTo>
                    <a:pt x="999943" y="8533064"/>
                  </a:lnTo>
                  <a:lnTo>
                    <a:pt x="1037593" y="8556094"/>
                  </a:lnTo>
                  <a:lnTo>
                    <a:pt x="1083029" y="8563770"/>
                  </a:lnTo>
                  <a:lnTo>
                    <a:pt x="1128466" y="8556094"/>
                  </a:lnTo>
                  <a:lnTo>
                    <a:pt x="1166116" y="8533064"/>
                  </a:lnTo>
                  <a:lnTo>
                    <a:pt x="1203761" y="8510035"/>
                  </a:lnTo>
                  <a:lnTo>
                    <a:pt x="1249197" y="8502358"/>
                  </a:lnTo>
                  <a:lnTo>
                    <a:pt x="1294633" y="8510035"/>
                  </a:lnTo>
                  <a:lnTo>
                    <a:pt x="1332278" y="8533064"/>
                  </a:lnTo>
                  <a:lnTo>
                    <a:pt x="1369930" y="8556094"/>
                  </a:lnTo>
                  <a:lnTo>
                    <a:pt x="1415369" y="8563770"/>
                  </a:lnTo>
                  <a:lnTo>
                    <a:pt x="1460806" y="8556094"/>
                  </a:lnTo>
                  <a:lnTo>
                    <a:pt x="1498451" y="8533064"/>
                  </a:lnTo>
                  <a:lnTo>
                    <a:pt x="1536097" y="8510035"/>
                  </a:lnTo>
                  <a:lnTo>
                    <a:pt x="1581532" y="8502358"/>
                  </a:lnTo>
                  <a:lnTo>
                    <a:pt x="1626968" y="8510035"/>
                  </a:lnTo>
                  <a:lnTo>
                    <a:pt x="1664614" y="8533064"/>
                  </a:lnTo>
                  <a:lnTo>
                    <a:pt x="1702265" y="8556094"/>
                  </a:lnTo>
                  <a:lnTo>
                    <a:pt x="1747704" y="8563770"/>
                  </a:lnTo>
                  <a:lnTo>
                    <a:pt x="1793141" y="8556094"/>
                  </a:lnTo>
                  <a:lnTo>
                    <a:pt x="1830787" y="8533064"/>
                  </a:lnTo>
                  <a:lnTo>
                    <a:pt x="1868432" y="8510035"/>
                  </a:lnTo>
                  <a:lnTo>
                    <a:pt x="1913869" y="8502358"/>
                  </a:lnTo>
                  <a:lnTo>
                    <a:pt x="1959308" y="8510035"/>
                  </a:lnTo>
                  <a:lnTo>
                    <a:pt x="1996960" y="8533064"/>
                  </a:lnTo>
                  <a:lnTo>
                    <a:pt x="2034605" y="8556094"/>
                  </a:lnTo>
                  <a:lnTo>
                    <a:pt x="2080041" y="8563770"/>
                  </a:lnTo>
                  <a:lnTo>
                    <a:pt x="2125477" y="8556094"/>
                  </a:lnTo>
                  <a:lnTo>
                    <a:pt x="2163122" y="8533064"/>
                  </a:lnTo>
                  <a:lnTo>
                    <a:pt x="2200772" y="8510035"/>
                  </a:lnTo>
                  <a:lnTo>
                    <a:pt x="2246209" y="8502358"/>
                  </a:lnTo>
                  <a:lnTo>
                    <a:pt x="2291645" y="8510035"/>
                  </a:lnTo>
                  <a:lnTo>
                    <a:pt x="2329295" y="8533064"/>
                  </a:lnTo>
                  <a:lnTo>
                    <a:pt x="2366941" y="8556094"/>
                  </a:lnTo>
                  <a:lnTo>
                    <a:pt x="2412376" y="8563770"/>
                  </a:lnTo>
                  <a:lnTo>
                    <a:pt x="2457812" y="8556094"/>
                  </a:lnTo>
                  <a:lnTo>
                    <a:pt x="2495458" y="8533064"/>
                  </a:lnTo>
                  <a:lnTo>
                    <a:pt x="2533108" y="8510035"/>
                  </a:lnTo>
                  <a:lnTo>
                    <a:pt x="2578544" y="8502358"/>
                  </a:lnTo>
                  <a:lnTo>
                    <a:pt x="2623980" y="8510035"/>
                  </a:lnTo>
                  <a:lnTo>
                    <a:pt x="2661630" y="8533064"/>
                  </a:lnTo>
                  <a:lnTo>
                    <a:pt x="2699276" y="8556094"/>
                  </a:lnTo>
                  <a:lnTo>
                    <a:pt x="2744712" y="8563770"/>
                  </a:lnTo>
                  <a:lnTo>
                    <a:pt x="2790148" y="8556094"/>
                  </a:lnTo>
                  <a:lnTo>
                    <a:pt x="2827793" y="8533064"/>
                  </a:lnTo>
                  <a:lnTo>
                    <a:pt x="2865444" y="8510035"/>
                  </a:lnTo>
                  <a:lnTo>
                    <a:pt x="2910883" y="8502358"/>
                  </a:lnTo>
                  <a:lnTo>
                    <a:pt x="2956320" y="8510035"/>
                  </a:lnTo>
                  <a:lnTo>
                    <a:pt x="2993966" y="8533064"/>
                  </a:lnTo>
                  <a:lnTo>
                    <a:pt x="3031612" y="8556094"/>
                  </a:lnTo>
                  <a:lnTo>
                    <a:pt x="3077048" y="8563770"/>
                  </a:lnTo>
                  <a:lnTo>
                    <a:pt x="3122487" y="8556094"/>
                  </a:lnTo>
                  <a:lnTo>
                    <a:pt x="3160139" y="8533064"/>
                  </a:lnTo>
                  <a:lnTo>
                    <a:pt x="3197784" y="8510035"/>
                  </a:lnTo>
                  <a:lnTo>
                    <a:pt x="3243220" y="8502358"/>
                  </a:lnTo>
                  <a:lnTo>
                    <a:pt x="3288656" y="8510035"/>
                  </a:lnTo>
                  <a:lnTo>
                    <a:pt x="3326301" y="8533064"/>
                  </a:lnTo>
                  <a:lnTo>
                    <a:pt x="3363951" y="8556094"/>
                  </a:lnTo>
                  <a:lnTo>
                    <a:pt x="3409388" y="8563770"/>
                  </a:lnTo>
                  <a:lnTo>
                    <a:pt x="3454824" y="8556094"/>
                  </a:lnTo>
                  <a:lnTo>
                    <a:pt x="3492474" y="8533064"/>
                  </a:lnTo>
                  <a:lnTo>
                    <a:pt x="3530120" y="8510035"/>
                  </a:lnTo>
                  <a:lnTo>
                    <a:pt x="3575556" y="8502358"/>
                  </a:lnTo>
                  <a:lnTo>
                    <a:pt x="3620991" y="8510035"/>
                  </a:lnTo>
                  <a:lnTo>
                    <a:pt x="3658637" y="8533064"/>
                  </a:lnTo>
                  <a:lnTo>
                    <a:pt x="3696287" y="8556094"/>
                  </a:lnTo>
                  <a:lnTo>
                    <a:pt x="3741723" y="8563770"/>
                  </a:lnTo>
                  <a:lnTo>
                    <a:pt x="3787160" y="8556094"/>
                  </a:lnTo>
                  <a:lnTo>
                    <a:pt x="3824810" y="8533064"/>
                  </a:lnTo>
                  <a:lnTo>
                    <a:pt x="3862455" y="8510035"/>
                  </a:lnTo>
                  <a:lnTo>
                    <a:pt x="3907891" y="8502358"/>
                  </a:lnTo>
                  <a:lnTo>
                    <a:pt x="3953327" y="8510035"/>
                  </a:lnTo>
                  <a:lnTo>
                    <a:pt x="3990972" y="8533064"/>
                  </a:lnTo>
                  <a:lnTo>
                    <a:pt x="4028624" y="8556094"/>
                  </a:lnTo>
                  <a:lnTo>
                    <a:pt x="4074063" y="8563770"/>
                  </a:lnTo>
                  <a:lnTo>
                    <a:pt x="4119500" y="8556094"/>
                  </a:lnTo>
                  <a:lnTo>
                    <a:pt x="4157145" y="8533064"/>
                  </a:lnTo>
                  <a:lnTo>
                    <a:pt x="4194791" y="8510035"/>
                  </a:lnTo>
                  <a:lnTo>
                    <a:pt x="4240228" y="8502358"/>
                  </a:lnTo>
                  <a:lnTo>
                    <a:pt x="4285667" y="8510035"/>
                  </a:lnTo>
                  <a:lnTo>
                    <a:pt x="4323318" y="8533064"/>
                  </a:lnTo>
                  <a:lnTo>
                    <a:pt x="4360964" y="8556094"/>
                  </a:lnTo>
                  <a:lnTo>
                    <a:pt x="4406399" y="8563770"/>
                  </a:lnTo>
                  <a:lnTo>
                    <a:pt x="4451835" y="8556094"/>
                  </a:lnTo>
                  <a:lnTo>
                    <a:pt x="4489481" y="8533064"/>
                  </a:lnTo>
                  <a:lnTo>
                    <a:pt x="4527126" y="8510035"/>
                  </a:lnTo>
                  <a:lnTo>
                    <a:pt x="4572563" y="8502358"/>
                  </a:lnTo>
                  <a:lnTo>
                    <a:pt x="4618002" y="8510035"/>
                  </a:lnTo>
                  <a:lnTo>
                    <a:pt x="4655654" y="8533064"/>
                  </a:lnTo>
                  <a:lnTo>
                    <a:pt x="4693299" y="8556094"/>
                  </a:lnTo>
                  <a:lnTo>
                    <a:pt x="4738735" y="8563770"/>
                  </a:lnTo>
                  <a:lnTo>
                    <a:pt x="4784171" y="8556094"/>
                  </a:lnTo>
                  <a:lnTo>
                    <a:pt x="4821816" y="8533064"/>
                  </a:lnTo>
                  <a:lnTo>
                    <a:pt x="4859466" y="8510035"/>
                  </a:lnTo>
                  <a:lnTo>
                    <a:pt x="4904903" y="8502358"/>
                  </a:lnTo>
                  <a:lnTo>
                    <a:pt x="4950339" y="8510035"/>
                  </a:lnTo>
                  <a:lnTo>
                    <a:pt x="4987989" y="8533064"/>
                  </a:lnTo>
                  <a:lnTo>
                    <a:pt x="5025634" y="8556094"/>
                  </a:lnTo>
                  <a:lnTo>
                    <a:pt x="5071070" y="8563770"/>
                  </a:lnTo>
                  <a:lnTo>
                    <a:pt x="5116506" y="8556094"/>
                  </a:lnTo>
                  <a:lnTo>
                    <a:pt x="5154151" y="8533064"/>
                  </a:lnTo>
                  <a:lnTo>
                    <a:pt x="5191803" y="8510035"/>
                  </a:lnTo>
                  <a:lnTo>
                    <a:pt x="5237242" y="8502358"/>
                  </a:lnTo>
                  <a:lnTo>
                    <a:pt x="5282679" y="8510035"/>
                  </a:lnTo>
                  <a:lnTo>
                    <a:pt x="5320324" y="8533064"/>
                  </a:lnTo>
                  <a:lnTo>
                    <a:pt x="5357970" y="8556094"/>
                  </a:lnTo>
                  <a:lnTo>
                    <a:pt x="5403406" y="8563770"/>
                  </a:lnTo>
                  <a:lnTo>
                    <a:pt x="5448841" y="8556094"/>
                  </a:lnTo>
                  <a:lnTo>
                    <a:pt x="5486487" y="8533064"/>
                  </a:lnTo>
                  <a:lnTo>
                    <a:pt x="5524138" y="8510035"/>
                  </a:lnTo>
                  <a:lnTo>
                    <a:pt x="5569577" y="8502358"/>
                  </a:lnTo>
                  <a:lnTo>
                    <a:pt x="5615014" y="8510035"/>
                  </a:lnTo>
                  <a:lnTo>
                    <a:pt x="5652660" y="8533064"/>
                  </a:lnTo>
                  <a:lnTo>
                    <a:pt x="5690305" y="8556094"/>
                  </a:lnTo>
                  <a:lnTo>
                    <a:pt x="5735742" y="8563770"/>
                  </a:lnTo>
                  <a:lnTo>
                    <a:pt x="5781181" y="8556094"/>
                  </a:lnTo>
                  <a:lnTo>
                    <a:pt x="5818833" y="8533064"/>
                  </a:lnTo>
                  <a:lnTo>
                    <a:pt x="5856478" y="8510035"/>
                  </a:lnTo>
                  <a:lnTo>
                    <a:pt x="5901914" y="8502358"/>
                  </a:lnTo>
                  <a:lnTo>
                    <a:pt x="5947350" y="8510035"/>
                  </a:lnTo>
                  <a:lnTo>
                    <a:pt x="5984995" y="8533064"/>
                  </a:lnTo>
                  <a:lnTo>
                    <a:pt x="6022645" y="8556094"/>
                  </a:lnTo>
                  <a:lnTo>
                    <a:pt x="6068082" y="8563770"/>
                  </a:lnTo>
                  <a:lnTo>
                    <a:pt x="6113518" y="8556094"/>
                  </a:lnTo>
                  <a:lnTo>
                    <a:pt x="6151168" y="8533064"/>
                  </a:lnTo>
                  <a:lnTo>
                    <a:pt x="6188814" y="8510035"/>
                  </a:lnTo>
                  <a:lnTo>
                    <a:pt x="6234249" y="8502358"/>
                  </a:lnTo>
                  <a:lnTo>
                    <a:pt x="6279685" y="8510035"/>
                  </a:lnTo>
                  <a:lnTo>
                    <a:pt x="6317331" y="8533064"/>
                  </a:lnTo>
                  <a:lnTo>
                    <a:pt x="6354981" y="8556094"/>
                  </a:lnTo>
                  <a:lnTo>
                    <a:pt x="6400417" y="8563770"/>
                  </a:lnTo>
                  <a:lnTo>
                    <a:pt x="6445854" y="8556094"/>
                  </a:lnTo>
                  <a:lnTo>
                    <a:pt x="6483504" y="8533064"/>
                  </a:lnTo>
                  <a:lnTo>
                    <a:pt x="6521149" y="8510035"/>
                  </a:lnTo>
                  <a:lnTo>
                    <a:pt x="6566585" y="8502358"/>
                  </a:lnTo>
                  <a:lnTo>
                    <a:pt x="6612021" y="8510035"/>
                  </a:lnTo>
                  <a:lnTo>
                    <a:pt x="6649666" y="8533064"/>
                  </a:lnTo>
                  <a:lnTo>
                    <a:pt x="6687318" y="8556094"/>
                  </a:lnTo>
                  <a:lnTo>
                    <a:pt x="6732757" y="8563770"/>
                  </a:lnTo>
                  <a:lnTo>
                    <a:pt x="6778193" y="8556094"/>
                  </a:lnTo>
                  <a:lnTo>
                    <a:pt x="6815839" y="8533064"/>
                  </a:lnTo>
                  <a:lnTo>
                    <a:pt x="6792810" y="8495419"/>
                  </a:lnTo>
                  <a:lnTo>
                    <a:pt x="6785133" y="8449982"/>
                  </a:lnTo>
                  <a:lnTo>
                    <a:pt x="6792810" y="8404543"/>
                  </a:lnTo>
                  <a:lnTo>
                    <a:pt x="6815839" y="8366891"/>
                  </a:lnTo>
                  <a:lnTo>
                    <a:pt x="6838868" y="8329246"/>
                  </a:lnTo>
                  <a:lnTo>
                    <a:pt x="6846545" y="8283810"/>
                  </a:lnTo>
                  <a:lnTo>
                    <a:pt x="6838868" y="8238374"/>
                  </a:lnTo>
                  <a:lnTo>
                    <a:pt x="6815839" y="8200729"/>
                  </a:lnTo>
                  <a:lnTo>
                    <a:pt x="6792810" y="8163079"/>
                  </a:lnTo>
                  <a:lnTo>
                    <a:pt x="6785133" y="8117642"/>
                  </a:lnTo>
                  <a:lnTo>
                    <a:pt x="6792810" y="8072206"/>
                  </a:lnTo>
                  <a:lnTo>
                    <a:pt x="6815839" y="8034556"/>
                  </a:lnTo>
                  <a:lnTo>
                    <a:pt x="6838868" y="7996910"/>
                  </a:lnTo>
                  <a:lnTo>
                    <a:pt x="6846545" y="7951475"/>
                  </a:lnTo>
                  <a:lnTo>
                    <a:pt x="6838868" y="7906039"/>
                  </a:lnTo>
                  <a:lnTo>
                    <a:pt x="6815839" y="7868393"/>
                  </a:lnTo>
                  <a:lnTo>
                    <a:pt x="6792810" y="7830743"/>
                  </a:lnTo>
                  <a:lnTo>
                    <a:pt x="6785133" y="7785307"/>
                  </a:lnTo>
                  <a:lnTo>
                    <a:pt x="6792810" y="7739871"/>
                  </a:lnTo>
                  <a:lnTo>
                    <a:pt x="6815839" y="7702220"/>
                  </a:lnTo>
                  <a:lnTo>
                    <a:pt x="6838868" y="7664575"/>
                  </a:lnTo>
                  <a:lnTo>
                    <a:pt x="6846545" y="7619139"/>
                  </a:lnTo>
                  <a:lnTo>
                    <a:pt x="6838868" y="7573703"/>
                  </a:lnTo>
                  <a:lnTo>
                    <a:pt x="6815839" y="7536058"/>
                  </a:lnTo>
                  <a:lnTo>
                    <a:pt x="6792810" y="7498406"/>
                  </a:lnTo>
                  <a:lnTo>
                    <a:pt x="6785133" y="7452968"/>
                  </a:lnTo>
                  <a:lnTo>
                    <a:pt x="6792810" y="7407531"/>
                  </a:lnTo>
                  <a:lnTo>
                    <a:pt x="6815839" y="7369885"/>
                  </a:lnTo>
                  <a:lnTo>
                    <a:pt x="6838868" y="7332239"/>
                  </a:lnTo>
                  <a:lnTo>
                    <a:pt x="6846545" y="7286802"/>
                  </a:lnTo>
                  <a:lnTo>
                    <a:pt x="6838868" y="7241364"/>
                  </a:lnTo>
                  <a:lnTo>
                    <a:pt x="6815839" y="7203712"/>
                  </a:lnTo>
                  <a:lnTo>
                    <a:pt x="6792810" y="7166067"/>
                  </a:lnTo>
                  <a:lnTo>
                    <a:pt x="6785133" y="7120631"/>
                  </a:lnTo>
                  <a:lnTo>
                    <a:pt x="6792810" y="7075195"/>
                  </a:lnTo>
                  <a:lnTo>
                    <a:pt x="6815839" y="7037550"/>
                  </a:lnTo>
                  <a:lnTo>
                    <a:pt x="6838868" y="6999904"/>
                  </a:lnTo>
                  <a:lnTo>
                    <a:pt x="6846545" y="6954467"/>
                  </a:lnTo>
                  <a:lnTo>
                    <a:pt x="6838868" y="6909028"/>
                  </a:lnTo>
                  <a:lnTo>
                    <a:pt x="6815839" y="6871377"/>
                  </a:lnTo>
                  <a:lnTo>
                    <a:pt x="6792810" y="6833731"/>
                  </a:lnTo>
                  <a:lnTo>
                    <a:pt x="6785133" y="6788295"/>
                  </a:lnTo>
                  <a:lnTo>
                    <a:pt x="6792810" y="6742860"/>
                  </a:lnTo>
                  <a:lnTo>
                    <a:pt x="6815839" y="6705214"/>
                  </a:lnTo>
                  <a:lnTo>
                    <a:pt x="6838868" y="6667564"/>
                  </a:lnTo>
                  <a:lnTo>
                    <a:pt x="6846545" y="6622128"/>
                  </a:lnTo>
                  <a:lnTo>
                    <a:pt x="6838868" y="6576691"/>
                  </a:lnTo>
                  <a:lnTo>
                    <a:pt x="6815839" y="6539041"/>
                  </a:lnTo>
                  <a:lnTo>
                    <a:pt x="6792810" y="6501396"/>
                  </a:lnTo>
                  <a:lnTo>
                    <a:pt x="6785133" y="6455960"/>
                  </a:lnTo>
                  <a:lnTo>
                    <a:pt x="6792810" y="6410524"/>
                  </a:lnTo>
                  <a:lnTo>
                    <a:pt x="6815839" y="6372879"/>
                  </a:lnTo>
                  <a:lnTo>
                    <a:pt x="6838868" y="6335227"/>
                  </a:lnTo>
                  <a:lnTo>
                    <a:pt x="6846545" y="6289788"/>
                  </a:lnTo>
                  <a:lnTo>
                    <a:pt x="6838868" y="6244351"/>
                  </a:lnTo>
                  <a:lnTo>
                    <a:pt x="6815839" y="6206706"/>
                  </a:lnTo>
                  <a:lnTo>
                    <a:pt x="6792810" y="6169060"/>
                  </a:lnTo>
                  <a:lnTo>
                    <a:pt x="6785133" y="6123625"/>
                  </a:lnTo>
                  <a:lnTo>
                    <a:pt x="6792810" y="6078189"/>
                  </a:lnTo>
                  <a:lnTo>
                    <a:pt x="6815839" y="6040543"/>
                  </a:lnTo>
                  <a:lnTo>
                    <a:pt x="6838868" y="6002892"/>
                  </a:lnTo>
                  <a:lnTo>
                    <a:pt x="6846545" y="5957453"/>
                  </a:lnTo>
                  <a:lnTo>
                    <a:pt x="6838868" y="5912016"/>
                  </a:lnTo>
                  <a:lnTo>
                    <a:pt x="6815839" y="5874370"/>
                  </a:lnTo>
                  <a:lnTo>
                    <a:pt x="6792810" y="5836725"/>
                  </a:lnTo>
                  <a:lnTo>
                    <a:pt x="6785133" y="5791288"/>
                  </a:lnTo>
                  <a:lnTo>
                    <a:pt x="6792810" y="5745849"/>
                  </a:lnTo>
                  <a:lnTo>
                    <a:pt x="6815839" y="5708197"/>
                  </a:lnTo>
                  <a:lnTo>
                    <a:pt x="6838868" y="5670552"/>
                  </a:lnTo>
                  <a:lnTo>
                    <a:pt x="6846545" y="5625116"/>
                  </a:lnTo>
                  <a:lnTo>
                    <a:pt x="6838868" y="5579680"/>
                  </a:lnTo>
                  <a:lnTo>
                    <a:pt x="6815839" y="5542035"/>
                  </a:lnTo>
                  <a:lnTo>
                    <a:pt x="6792810" y="5504385"/>
                  </a:lnTo>
                  <a:lnTo>
                    <a:pt x="6785133" y="5458948"/>
                  </a:lnTo>
                  <a:lnTo>
                    <a:pt x="6792810" y="5413512"/>
                  </a:lnTo>
                  <a:lnTo>
                    <a:pt x="6815839" y="5375862"/>
                  </a:lnTo>
                  <a:lnTo>
                    <a:pt x="6838868" y="5338217"/>
                  </a:lnTo>
                  <a:lnTo>
                    <a:pt x="6846545" y="5292781"/>
                  </a:lnTo>
                  <a:lnTo>
                    <a:pt x="6838868" y="5247345"/>
                  </a:lnTo>
                  <a:lnTo>
                    <a:pt x="6815839" y="5209700"/>
                  </a:lnTo>
                  <a:lnTo>
                    <a:pt x="6792810" y="5172049"/>
                  </a:lnTo>
                  <a:lnTo>
                    <a:pt x="6785133" y="5126613"/>
                  </a:lnTo>
                  <a:lnTo>
                    <a:pt x="6792810" y="5081177"/>
                  </a:lnTo>
                  <a:lnTo>
                    <a:pt x="6815839" y="5043527"/>
                  </a:lnTo>
                  <a:lnTo>
                    <a:pt x="6838868" y="5005881"/>
                  </a:lnTo>
                  <a:lnTo>
                    <a:pt x="6846545" y="4960445"/>
                  </a:lnTo>
                  <a:lnTo>
                    <a:pt x="6838868" y="4915010"/>
                  </a:lnTo>
                  <a:lnTo>
                    <a:pt x="6815839" y="4877364"/>
                  </a:lnTo>
                  <a:lnTo>
                    <a:pt x="6792810" y="4839713"/>
                  </a:lnTo>
                  <a:lnTo>
                    <a:pt x="6785133" y="4794274"/>
                  </a:lnTo>
                  <a:lnTo>
                    <a:pt x="6792810" y="4748837"/>
                  </a:lnTo>
                  <a:lnTo>
                    <a:pt x="6815839" y="4711191"/>
                  </a:lnTo>
                  <a:lnTo>
                    <a:pt x="6838868" y="4673546"/>
                  </a:lnTo>
                  <a:lnTo>
                    <a:pt x="6846545" y="4628109"/>
                  </a:lnTo>
                  <a:lnTo>
                    <a:pt x="6838868" y="4582670"/>
                  </a:lnTo>
                  <a:lnTo>
                    <a:pt x="6815839" y="4545018"/>
                  </a:lnTo>
                  <a:lnTo>
                    <a:pt x="6792810" y="4507373"/>
                  </a:lnTo>
                  <a:lnTo>
                    <a:pt x="6785133" y="4461937"/>
                  </a:lnTo>
                  <a:lnTo>
                    <a:pt x="6792810" y="4416501"/>
                  </a:lnTo>
                  <a:lnTo>
                    <a:pt x="6815839" y="4378856"/>
                  </a:lnTo>
                  <a:lnTo>
                    <a:pt x="6838868" y="4341206"/>
                  </a:lnTo>
                  <a:lnTo>
                    <a:pt x="6846545" y="4295769"/>
                  </a:lnTo>
                  <a:lnTo>
                    <a:pt x="6838868" y="4250333"/>
                  </a:lnTo>
                  <a:lnTo>
                    <a:pt x="6815839" y="4212683"/>
                  </a:lnTo>
                  <a:lnTo>
                    <a:pt x="6792810" y="4175037"/>
                  </a:lnTo>
                  <a:lnTo>
                    <a:pt x="6785133" y="4129602"/>
                  </a:lnTo>
                  <a:lnTo>
                    <a:pt x="6792810" y="4084166"/>
                  </a:lnTo>
                  <a:lnTo>
                    <a:pt x="6815839" y="4046520"/>
                  </a:lnTo>
                  <a:lnTo>
                    <a:pt x="6838868" y="4008870"/>
                  </a:lnTo>
                  <a:lnTo>
                    <a:pt x="6846545" y="3963434"/>
                  </a:lnTo>
                  <a:lnTo>
                    <a:pt x="6838868" y="3917997"/>
                  </a:lnTo>
                  <a:lnTo>
                    <a:pt x="6815839" y="3880347"/>
                  </a:lnTo>
                  <a:lnTo>
                    <a:pt x="6792810" y="3842702"/>
                  </a:lnTo>
                  <a:lnTo>
                    <a:pt x="6785133" y="3797266"/>
                  </a:lnTo>
                  <a:lnTo>
                    <a:pt x="6792810" y="3751830"/>
                  </a:lnTo>
                  <a:lnTo>
                    <a:pt x="6815839" y="3714185"/>
                  </a:lnTo>
                  <a:lnTo>
                    <a:pt x="6838868" y="3676533"/>
                  </a:lnTo>
                  <a:lnTo>
                    <a:pt x="6846545" y="3631094"/>
                  </a:lnTo>
                  <a:lnTo>
                    <a:pt x="6838868" y="3585658"/>
                  </a:lnTo>
                  <a:lnTo>
                    <a:pt x="6815839" y="3548012"/>
                  </a:lnTo>
                  <a:lnTo>
                    <a:pt x="6792810" y="3510366"/>
                  </a:lnTo>
                  <a:lnTo>
                    <a:pt x="6785133" y="3464929"/>
                  </a:lnTo>
                  <a:lnTo>
                    <a:pt x="6792810" y="3419490"/>
                  </a:lnTo>
                  <a:lnTo>
                    <a:pt x="6815839" y="3381839"/>
                  </a:lnTo>
                  <a:lnTo>
                    <a:pt x="6838868" y="3344193"/>
                  </a:lnTo>
                  <a:lnTo>
                    <a:pt x="6846545" y="3298758"/>
                  </a:lnTo>
                  <a:lnTo>
                    <a:pt x="6838868" y="3253322"/>
                  </a:lnTo>
                  <a:lnTo>
                    <a:pt x="6815839" y="3215676"/>
                  </a:lnTo>
                  <a:lnTo>
                    <a:pt x="6792810" y="3178031"/>
                  </a:lnTo>
                  <a:lnTo>
                    <a:pt x="6785133" y="3132594"/>
                  </a:lnTo>
                  <a:lnTo>
                    <a:pt x="6792810" y="3087155"/>
                  </a:lnTo>
                  <a:lnTo>
                    <a:pt x="6815839" y="3049504"/>
                  </a:lnTo>
                  <a:lnTo>
                    <a:pt x="6838868" y="3011858"/>
                  </a:lnTo>
                  <a:lnTo>
                    <a:pt x="6846545" y="2966422"/>
                  </a:lnTo>
                  <a:lnTo>
                    <a:pt x="6838868" y="2920986"/>
                  </a:lnTo>
                  <a:lnTo>
                    <a:pt x="6815839" y="2883341"/>
                  </a:lnTo>
                  <a:lnTo>
                    <a:pt x="6792810" y="2845691"/>
                  </a:lnTo>
                  <a:lnTo>
                    <a:pt x="6785133" y="2800255"/>
                  </a:lnTo>
                  <a:lnTo>
                    <a:pt x="6792810" y="2754818"/>
                  </a:lnTo>
                  <a:lnTo>
                    <a:pt x="6815839" y="2717168"/>
                  </a:lnTo>
                  <a:lnTo>
                    <a:pt x="6838868" y="2679523"/>
                  </a:lnTo>
                  <a:lnTo>
                    <a:pt x="6846545" y="2634087"/>
                  </a:lnTo>
                  <a:lnTo>
                    <a:pt x="6838868" y="2588651"/>
                  </a:lnTo>
                  <a:lnTo>
                    <a:pt x="6815839" y="2551006"/>
                  </a:lnTo>
                  <a:lnTo>
                    <a:pt x="6792810" y="2513354"/>
                  </a:lnTo>
                  <a:lnTo>
                    <a:pt x="6785133" y="2467915"/>
                  </a:lnTo>
                  <a:lnTo>
                    <a:pt x="6792810" y="2422478"/>
                  </a:lnTo>
                  <a:lnTo>
                    <a:pt x="6815839" y="2384833"/>
                  </a:lnTo>
                  <a:lnTo>
                    <a:pt x="6838868" y="2347187"/>
                  </a:lnTo>
                  <a:lnTo>
                    <a:pt x="6846545" y="2301751"/>
                  </a:lnTo>
                  <a:lnTo>
                    <a:pt x="6838868" y="2256316"/>
                  </a:lnTo>
                  <a:lnTo>
                    <a:pt x="6815839" y="2218670"/>
                  </a:lnTo>
                  <a:lnTo>
                    <a:pt x="6792810" y="2181019"/>
                  </a:lnTo>
                  <a:lnTo>
                    <a:pt x="6785133" y="2135580"/>
                  </a:lnTo>
                  <a:lnTo>
                    <a:pt x="6792810" y="2090143"/>
                  </a:lnTo>
                  <a:lnTo>
                    <a:pt x="6815839" y="2052497"/>
                  </a:lnTo>
                  <a:lnTo>
                    <a:pt x="6838868" y="2014852"/>
                  </a:lnTo>
                  <a:lnTo>
                    <a:pt x="6846545" y="1969415"/>
                  </a:lnTo>
                  <a:lnTo>
                    <a:pt x="6838868" y="1923976"/>
                  </a:lnTo>
                  <a:lnTo>
                    <a:pt x="6815839" y="1886324"/>
                  </a:lnTo>
                  <a:lnTo>
                    <a:pt x="6792810" y="1848679"/>
                  </a:lnTo>
                  <a:lnTo>
                    <a:pt x="6785133" y="1803243"/>
                  </a:lnTo>
                  <a:lnTo>
                    <a:pt x="6792810" y="1757807"/>
                  </a:lnTo>
                  <a:lnTo>
                    <a:pt x="6815839" y="1720162"/>
                  </a:lnTo>
                  <a:lnTo>
                    <a:pt x="6838868" y="1682512"/>
                  </a:lnTo>
                  <a:lnTo>
                    <a:pt x="6846545" y="1637075"/>
                  </a:lnTo>
                  <a:lnTo>
                    <a:pt x="6838868" y="1591639"/>
                  </a:lnTo>
                  <a:lnTo>
                    <a:pt x="6815839" y="1553989"/>
                  </a:lnTo>
                  <a:lnTo>
                    <a:pt x="6792810" y="1516343"/>
                  </a:lnTo>
                  <a:lnTo>
                    <a:pt x="6785133" y="1470908"/>
                  </a:lnTo>
                  <a:lnTo>
                    <a:pt x="6792810" y="1425472"/>
                  </a:lnTo>
                  <a:lnTo>
                    <a:pt x="6815839" y="1387826"/>
                  </a:lnTo>
                  <a:lnTo>
                    <a:pt x="6838868" y="1350176"/>
                  </a:lnTo>
                  <a:lnTo>
                    <a:pt x="6846545" y="1304740"/>
                  </a:lnTo>
                  <a:lnTo>
                    <a:pt x="6838868" y="1259303"/>
                  </a:lnTo>
                  <a:lnTo>
                    <a:pt x="6815839" y="1221653"/>
                  </a:lnTo>
                  <a:lnTo>
                    <a:pt x="6792810" y="1184008"/>
                  </a:lnTo>
                  <a:lnTo>
                    <a:pt x="6785133" y="1138572"/>
                  </a:lnTo>
                  <a:lnTo>
                    <a:pt x="6792810" y="1093136"/>
                  </a:lnTo>
                  <a:lnTo>
                    <a:pt x="6815839" y="1055491"/>
                  </a:lnTo>
                  <a:lnTo>
                    <a:pt x="6838868" y="1017839"/>
                  </a:lnTo>
                  <a:lnTo>
                    <a:pt x="6846545" y="972401"/>
                  </a:lnTo>
                  <a:lnTo>
                    <a:pt x="6838868" y="926964"/>
                  </a:lnTo>
                  <a:lnTo>
                    <a:pt x="6815839" y="889318"/>
                  </a:lnTo>
                  <a:lnTo>
                    <a:pt x="6792810" y="851672"/>
                  </a:lnTo>
                  <a:lnTo>
                    <a:pt x="6785133" y="806235"/>
                  </a:lnTo>
                  <a:lnTo>
                    <a:pt x="6792810" y="760797"/>
                  </a:lnTo>
                  <a:lnTo>
                    <a:pt x="6815839" y="723145"/>
                  </a:lnTo>
                  <a:lnTo>
                    <a:pt x="6838868" y="685500"/>
                  </a:lnTo>
                  <a:lnTo>
                    <a:pt x="6846545" y="640064"/>
                  </a:lnTo>
                  <a:lnTo>
                    <a:pt x="6838868" y="594628"/>
                  </a:lnTo>
                  <a:lnTo>
                    <a:pt x="6815839" y="556983"/>
                  </a:lnTo>
                  <a:lnTo>
                    <a:pt x="6792810" y="519333"/>
                  </a:lnTo>
                  <a:lnTo>
                    <a:pt x="6785133" y="473896"/>
                  </a:lnTo>
                  <a:lnTo>
                    <a:pt x="6792810" y="428460"/>
                  </a:lnTo>
                  <a:lnTo>
                    <a:pt x="6815839" y="390810"/>
                  </a:lnTo>
                  <a:lnTo>
                    <a:pt x="6838868" y="353164"/>
                  </a:lnTo>
                  <a:lnTo>
                    <a:pt x="6846545" y="307728"/>
                  </a:lnTo>
                  <a:lnTo>
                    <a:pt x="6838868" y="262293"/>
                  </a:lnTo>
                  <a:lnTo>
                    <a:pt x="6815839" y="224647"/>
                  </a:lnTo>
                  <a:lnTo>
                    <a:pt x="6792810" y="186997"/>
                  </a:lnTo>
                  <a:lnTo>
                    <a:pt x="6785133" y="141561"/>
                  </a:lnTo>
                  <a:lnTo>
                    <a:pt x="6792810" y="96124"/>
                  </a:lnTo>
                  <a:lnTo>
                    <a:pt x="6815839" y="58474"/>
                  </a:lnTo>
                  <a:lnTo>
                    <a:pt x="6794247" y="19391"/>
                  </a:lnTo>
                  <a:lnTo>
                    <a:pt x="6757056" y="3471"/>
                  </a:lnTo>
                  <a:lnTo>
                    <a:pt x="6714657" y="8110"/>
                  </a:lnTo>
                  <a:lnTo>
                    <a:pt x="6677445" y="30705"/>
                  </a:lnTo>
                  <a:lnTo>
                    <a:pt x="6639794" y="53735"/>
                  </a:lnTo>
                  <a:lnTo>
                    <a:pt x="6594355" y="61411"/>
                  </a:lnTo>
                  <a:lnTo>
                    <a:pt x="6548918" y="53735"/>
                  </a:lnTo>
                  <a:lnTo>
                    <a:pt x="6511272" y="30705"/>
                  </a:lnTo>
                  <a:lnTo>
                    <a:pt x="6473627" y="7676"/>
                  </a:lnTo>
                  <a:lnTo>
                    <a:pt x="6428190" y="0"/>
                  </a:lnTo>
                  <a:lnTo>
                    <a:pt x="6382751" y="7676"/>
                  </a:lnTo>
                  <a:lnTo>
                    <a:pt x="6345099" y="30705"/>
                  </a:lnTo>
                  <a:lnTo>
                    <a:pt x="6307454" y="53735"/>
                  </a:lnTo>
                  <a:lnTo>
                    <a:pt x="6262018" y="61411"/>
                  </a:lnTo>
                  <a:lnTo>
                    <a:pt x="6216582" y="53735"/>
                  </a:lnTo>
                  <a:lnTo>
                    <a:pt x="6178937" y="30705"/>
                  </a:lnTo>
                  <a:lnTo>
                    <a:pt x="6141291" y="7676"/>
                  </a:lnTo>
                  <a:lnTo>
                    <a:pt x="6095854" y="0"/>
                  </a:lnTo>
                  <a:lnTo>
                    <a:pt x="6050416" y="7676"/>
                  </a:lnTo>
                  <a:lnTo>
                    <a:pt x="6012764" y="30705"/>
                  </a:lnTo>
                  <a:lnTo>
                    <a:pt x="5975119" y="53735"/>
                  </a:lnTo>
                  <a:lnTo>
                    <a:pt x="5929683" y="61411"/>
                  </a:lnTo>
                  <a:lnTo>
                    <a:pt x="5884247" y="53735"/>
                  </a:lnTo>
                  <a:lnTo>
                    <a:pt x="5846602" y="30705"/>
                  </a:lnTo>
                  <a:lnTo>
                    <a:pt x="5808952" y="7676"/>
                  </a:lnTo>
                  <a:lnTo>
                    <a:pt x="5763515" y="0"/>
                  </a:lnTo>
                  <a:lnTo>
                    <a:pt x="5718079" y="7676"/>
                  </a:lnTo>
                  <a:lnTo>
                    <a:pt x="5680429" y="30705"/>
                  </a:lnTo>
                  <a:lnTo>
                    <a:pt x="5642783" y="53735"/>
                  </a:lnTo>
                  <a:lnTo>
                    <a:pt x="5597347" y="61411"/>
                  </a:lnTo>
                  <a:lnTo>
                    <a:pt x="5551912" y="53735"/>
                  </a:lnTo>
                  <a:lnTo>
                    <a:pt x="5514266" y="30705"/>
                  </a:lnTo>
                  <a:lnTo>
                    <a:pt x="5476615" y="7676"/>
                  </a:lnTo>
                  <a:lnTo>
                    <a:pt x="5431176" y="0"/>
                  </a:lnTo>
                  <a:lnTo>
                    <a:pt x="5385739" y="7676"/>
                  </a:lnTo>
                  <a:lnTo>
                    <a:pt x="5348093" y="30705"/>
                  </a:lnTo>
                  <a:lnTo>
                    <a:pt x="5310448" y="53735"/>
                  </a:lnTo>
                  <a:lnTo>
                    <a:pt x="5265012" y="61411"/>
                  </a:lnTo>
                  <a:lnTo>
                    <a:pt x="5219576" y="53735"/>
                  </a:lnTo>
                  <a:lnTo>
                    <a:pt x="5181931" y="30705"/>
                  </a:lnTo>
                  <a:lnTo>
                    <a:pt x="5144279" y="7676"/>
                  </a:lnTo>
                  <a:lnTo>
                    <a:pt x="5098840" y="0"/>
                  </a:lnTo>
                  <a:lnTo>
                    <a:pt x="5053403" y="7676"/>
                  </a:lnTo>
                  <a:lnTo>
                    <a:pt x="5015758" y="30705"/>
                  </a:lnTo>
                  <a:lnTo>
                    <a:pt x="4978112" y="53735"/>
                  </a:lnTo>
                  <a:lnTo>
                    <a:pt x="4932675" y="61411"/>
                  </a:lnTo>
                  <a:lnTo>
                    <a:pt x="4887236" y="53735"/>
                  </a:lnTo>
                  <a:lnTo>
                    <a:pt x="4849585" y="30705"/>
                  </a:lnTo>
                  <a:lnTo>
                    <a:pt x="4811939" y="7676"/>
                  </a:lnTo>
                  <a:lnTo>
                    <a:pt x="4766504" y="0"/>
                  </a:lnTo>
                  <a:lnTo>
                    <a:pt x="4721068" y="7676"/>
                  </a:lnTo>
                  <a:lnTo>
                    <a:pt x="4683422" y="30705"/>
                  </a:lnTo>
                  <a:lnTo>
                    <a:pt x="4645772" y="53735"/>
                  </a:lnTo>
                  <a:lnTo>
                    <a:pt x="4600336" y="61411"/>
                  </a:lnTo>
                  <a:lnTo>
                    <a:pt x="4554899" y="53735"/>
                  </a:lnTo>
                  <a:lnTo>
                    <a:pt x="4517249" y="30705"/>
                  </a:lnTo>
                  <a:lnTo>
                    <a:pt x="4479604" y="7676"/>
                  </a:lnTo>
                  <a:lnTo>
                    <a:pt x="4434168" y="0"/>
                  </a:lnTo>
                  <a:lnTo>
                    <a:pt x="4388732" y="7676"/>
                  </a:lnTo>
                  <a:lnTo>
                    <a:pt x="4351087" y="30705"/>
                  </a:lnTo>
                  <a:lnTo>
                    <a:pt x="4313437" y="53735"/>
                  </a:lnTo>
                  <a:lnTo>
                    <a:pt x="4268000" y="61411"/>
                  </a:lnTo>
                  <a:lnTo>
                    <a:pt x="4222564" y="53735"/>
                  </a:lnTo>
                  <a:lnTo>
                    <a:pt x="4184914" y="30705"/>
                  </a:lnTo>
                  <a:lnTo>
                    <a:pt x="4147269" y="7676"/>
                  </a:lnTo>
                  <a:lnTo>
                    <a:pt x="4101833" y="0"/>
                  </a:lnTo>
                  <a:lnTo>
                    <a:pt x="4056397" y="7676"/>
                  </a:lnTo>
                  <a:lnTo>
                    <a:pt x="4018751" y="30705"/>
                  </a:lnTo>
                  <a:lnTo>
                    <a:pt x="3981100" y="53735"/>
                  </a:lnTo>
                  <a:lnTo>
                    <a:pt x="3935661" y="61411"/>
                  </a:lnTo>
                  <a:lnTo>
                    <a:pt x="3890224" y="53735"/>
                  </a:lnTo>
                  <a:lnTo>
                    <a:pt x="3852579" y="30705"/>
                  </a:lnTo>
                  <a:lnTo>
                    <a:pt x="3814933" y="7676"/>
                  </a:lnTo>
                  <a:lnTo>
                    <a:pt x="3769496" y="0"/>
                  </a:lnTo>
                  <a:lnTo>
                    <a:pt x="3724057" y="7676"/>
                  </a:lnTo>
                  <a:lnTo>
                    <a:pt x="3686406" y="30705"/>
                  </a:lnTo>
                  <a:lnTo>
                    <a:pt x="3648760" y="53735"/>
                  </a:lnTo>
                  <a:lnTo>
                    <a:pt x="3603324" y="61411"/>
                  </a:lnTo>
                  <a:lnTo>
                    <a:pt x="3557889" y="53735"/>
                  </a:lnTo>
                  <a:lnTo>
                    <a:pt x="3520243" y="30705"/>
                  </a:lnTo>
                  <a:lnTo>
                    <a:pt x="3482593" y="7676"/>
                  </a:lnTo>
                  <a:lnTo>
                    <a:pt x="3437157" y="0"/>
                  </a:lnTo>
                  <a:lnTo>
                    <a:pt x="3391720" y="7676"/>
                  </a:lnTo>
                  <a:lnTo>
                    <a:pt x="3354070" y="30705"/>
                  </a:lnTo>
                  <a:lnTo>
                    <a:pt x="3316425" y="53735"/>
                  </a:lnTo>
                  <a:lnTo>
                    <a:pt x="3270989" y="61411"/>
                  </a:lnTo>
                  <a:lnTo>
                    <a:pt x="3225553" y="53735"/>
                  </a:lnTo>
                  <a:lnTo>
                    <a:pt x="3187908" y="30705"/>
                  </a:lnTo>
                  <a:lnTo>
                    <a:pt x="3150258" y="7676"/>
                  </a:lnTo>
                  <a:lnTo>
                    <a:pt x="3104821" y="0"/>
                  </a:lnTo>
                  <a:lnTo>
                    <a:pt x="3059385" y="7676"/>
                  </a:lnTo>
                  <a:lnTo>
                    <a:pt x="3021735" y="30705"/>
                  </a:lnTo>
                  <a:lnTo>
                    <a:pt x="2984089" y="53735"/>
                  </a:lnTo>
                  <a:lnTo>
                    <a:pt x="2938653" y="61411"/>
                  </a:lnTo>
                  <a:lnTo>
                    <a:pt x="2893218" y="53735"/>
                  </a:lnTo>
                  <a:lnTo>
                    <a:pt x="2855572" y="30705"/>
                  </a:lnTo>
                  <a:lnTo>
                    <a:pt x="2817921" y="7676"/>
                  </a:lnTo>
                  <a:lnTo>
                    <a:pt x="2772482" y="0"/>
                  </a:lnTo>
                  <a:lnTo>
                    <a:pt x="2727045" y="7676"/>
                  </a:lnTo>
                  <a:lnTo>
                    <a:pt x="2689399" y="30705"/>
                  </a:lnTo>
                  <a:lnTo>
                    <a:pt x="2651754" y="53735"/>
                  </a:lnTo>
                  <a:lnTo>
                    <a:pt x="2606317" y="61411"/>
                  </a:lnTo>
                  <a:lnTo>
                    <a:pt x="2560878" y="53735"/>
                  </a:lnTo>
                  <a:lnTo>
                    <a:pt x="2523226" y="30705"/>
                  </a:lnTo>
                  <a:lnTo>
                    <a:pt x="2485581" y="7676"/>
                  </a:lnTo>
                  <a:lnTo>
                    <a:pt x="2440145" y="0"/>
                  </a:lnTo>
                  <a:lnTo>
                    <a:pt x="2394709" y="7676"/>
                  </a:lnTo>
                  <a:lnTo>
                    <a:pt x="2357064" y="30705"/>
                  </a:lnTo>
                  <a:lnTo>
                    <a:pt x="2319418" y="53735"/>
                  </a:lnTo>
                  <a:lnTo>
                    <a:pt x="2273981" y="61411"/>
                  </a:lnTo>
                  <a:lnTo>
                    <a:pt x="2228542" y="53735"/>
                  </a:lnTo>
                  <a:lnTo>
                    <a:pt x="2190891" y="30705"/>
                  </a:lnTo>
                  <a:lnTo>
                    <a:pt x="2153245" y="7676"/>
                  </a:lnTo>
                  <a:lnTo>
                    <a:pt x="2107810" y="0"/>
                  </a:lnTo>
                  <a:lnTo>
                    <a:pt x="2062374" y="7676"/>
                  </a:lnTo>
                  <a:lnTo>
                    <a:pt x="2024728" y="30705"/>
                  </a:lnTo>
                  <a:lnTo>
                    <a:pt x="1987078" y="53735"/>
                  </a:lnTo>
                  <a:lnTo>
                    <a:pt x="1941642" y="61411"/>
                  </a:lnTo>
                  <a:lnTo>
                    <a:pt x="1896206" y="53735"/>
                  </a:lnTo>
                  <a:lnTo>
                    <a:pt x="1858555" y="30705"/>
                  </a:lnTo>
                  <a:lnTo>
                    <a:pt x="1820910" y="7676"/>
                  </a:lnTo>
                  <a:lnTo>
                    <a:pt x="1775474" y="0"/>
                  </a:lnTo>
                  <a:lnTo>
                    <a:pt x="1730038" y="7676"/>
                  </a:lnTo>
                  <a:lnTo>
                    <a:pt x="1692393" y="30705"/>
                  </a:lnTo>
                  <a:lnTo>
                    <a:pt x="1654741" y="53735"/>
                  </a:lnTo>
                  <a:lnTo>
                    <a:pt x="1609303" y="61411"/>
                  </a:lnTo>
                  <a:lnTo>
                    <a:pt x="1563866" y="53735"/>
                  </a:lnTo>
                  <a:lnTo>
                    <a:pt x="1526220" y="30705"/>
                  </a:lnTo>
                  <a:lnTo>
                    <a:pt x="1488575" y="7676"/>
                  </a:lnTo>
                  <a:lnTo>
                    <a:pt x="1443139" y="0"/>
                  </a:lnTo>
                  <a:lnTo>
                    <a:pt x="1397703" y="7676"/>
                  </a:lnTo>
                  <a:lnTo>
                    <a:pt x="1360058" y="30705"/>
                  </a:lnTo>
                  <a:lnTo>
                    <a:pt x="1322406" y="53735"/>
                  </a:lnTo>
                  <a:lnTo>
                    <a:pt x="1276967" y="61411"/>
                  </a:lnTo>
                  <a:lnTo>
                    <a:pt x="1231530" y="53735"/>
                  </a:lnTo>
                  <a:lnTo>
                    <a:pt x="1193885" y="30705"/>
                  </a:lnTo>
                  <a:lnTo>
                    <a:pt x="1156239" y="7676"/>
                  </a:lnTo>
                  <a:lnTo>
                    <a:pt x="1110802" y="0"/>
                  </a:lnTo>
                  <a:lnTo>
                    <a:pt x="1065363" y="7676"/>
                  </a:lnTo>
                  <a:lnTo>
                    <a:pt x="1027712" y="30705"/>
                  </a:lnTo>
                  <a:lnTo>
                    <a:pt x="990066" y="53735"/>
                  </a:lnTo>
                  <a:lnTo>
                    <a:pt x="944630" y="61411"/>
                  </a:lnTo>
                  <a:lnTo>
                    <a:pt x="899195" y="53735"/>
                  </a:lnTo>
                  <a:lnTo>
                    <a:pt x="861549" y="30705"/>
                  </a:lnTo>
                  <a:lnTo>
                    <a:pt x="823899" y="7676"/>
                  </a:lnTo>
                  <a:lnTo>
                    <a:pt x="778463" y="0"/>
                  </a:lnTo>
                  <a:lnTo>
                    <a:pt x="733026" y="7676"/>
                  </a:lnTo>
                  <a:lnTo>
                    <a:pt x="695376" y="30705"/>
                  </a:lnTo>
                  <a:lnTo>
                    <a:pt x="657731" y="53735"/>
                  </a:lnTo>
                  <a:lnTo>
                    <a:pt x="612295" y="61411"/>
                  </a:lnTo>
                  <a:lnTo>
                    <a:pt x="566859" y="53735"/>
                  </a:lnTo>
                  <a:lnTo>
                    <a:pt x="529214" y="30705"/>
                  </a:lnTo>
                  <a:lnTo>
                    <a:pt x="491564" y="7676"/>
                  </a:lnTo>
                  <a:lnTo>
                    <a:pt x="446127" y="0"/>
                  </a:lnTo>
                  <a:lnTo>
                    <a:pt x="400691" y="7676"/>
                  </a:lnTo>
                  <a:lnTo>
                    <a:pt x="363041" y="30705"/>
                  </a:lnTo>
                  <a:lnTo>
                    <a:pt x="325395" y="53735"/>
                  </a:lnTo>
                  <a:lnTo>
                    <a:pt x="279960" y="61411"/>
                  </a:lnTo>
                  <a:lnTo>
                    <a:pt x="234524" y="53735"/>
                  </a:lnTo>
                  <a:lnTo>
                    <a:pt x="196878" y="30705"/>
                  </a:lnTo>
                  <a:lnTo>
                    <a:pt x="159227" y="7676"/>
                  </a:lnTo>
                  <a:lnTo>
                    <a:pt x="113788" y="0"/>
                  </a:lnTo>
                  <a:lnTo>
                    <a:pt x="68351" y="7676"/>
                  </a:lnTo>
                  <a:lnTo>
                    <a:pt x="30705" y="30705"/>
                  </a:lnTo>
                </a:path>
              </a:pathLst>
            </a:custGeom>
            <a:noFill/>
            <a:ln w="2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116" name="Google Shape;116;p5"/>
          <p:cNvPicPr preferRelativeResize="0"/>
          <p:nvPr/>
        </p:nvPicPr>
        <p:blipFill rotWithShape="1">
          <a:blip r:embed="rId5">
            <a:alphaModFix/>
          </a:blip>
          <a:srcRect/>
          <a:stretch/>
        </p:blipFill>
        <p:spPr>
          <a:xfrm>
            <a:off x="17465436" y="3941711"/>
            <a:ext cx="2638663" cy="4368800"/>
          </a:xfrm>
          <a:prstGeom prst="rect">
            <a:avLst/>
          </a:prstGeom>
          <a:noFill/>
          <a:ln>
            <a:noFill/>
          </a:ln>
        </p:spPr>
      </p:pic>
      <p:pic>
        <p:nvPicPr>
          <p:cNvPr id="117" name="Google Shape;117;p5"/>
          <p:cNvPicPr preferRelativeResize="0"/>
          <p:nvPr/>
        </p:nvPicPr>
        <p:blipFill rotWithShape="1">
          <a:blip r:embed="rId6">
            <a:alphaModFix/>
          </a:blip>
          <a:srcRect/>
          <a:stretch/>
        </p:blipFill>
        <p:spPr>
          <a:xfrm>
            <a:off x="18596292" y="2806197"/>
            <a:ext cx="794609" cy="794609"/>
          </a:xfrm>
          <a:prstGeom prst="rect">
            <a:avLst/>
          </a:prstGeom>
          <a:noFill/>
          <a:ln>
            <a:noFill/>
          </a:ln>
        </p:spPr>
      </p:pic>
      <p:sp>
        <p:nvSpPr>
          <p:cNvPr id="118" name="Google Shape;118;p5"/>
          <p:cNvSpPr txBox="1">
            <a:spLocks noGrp="1"/>
          </p:cNvSpPr>
          <p:nvPr>
            <p:ph type="title"/>
          </p:nvPr>
        </p:nvSpPr>
        <p:spPr>
          <a:xfrm>
            <a:off x="10814201" y="2035400"/>
            <a:ext cx="7612800" cy="9255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5900">
                <a:solidFill>
                  <a:srgbClr val="191419"/>
                </a:solidFill>
                <a:latin typeface="Poppins"/>
                <a:ea typeface="Poppins"/>
                <a:cs typeface="Poppins"/>
                <a:sym typeface="Poppins"/>
              </a:rPr>
              <a:t>Meet the Speaker</a:t>
            </a:r>
            <a:endParaRPr sz="5900">
              <a:latin typeface="Poppins"/>
              <a:ea typeface="Poppins"/>
              <a:cs typeface="Poppins"/>
              <a:sym typeface="Poppins"/>
            </a:endParaRPr>
          </a:p>
        </p:txBody>
      </p:sp>
      <p:sp>
        <p:nvSpPr>
          <p:cNvPr id="119" name="Google Shape;119;p5"/>
          <p:cNvSpPr txBox="1"/>
          <p:nvPr/>
        </p:nvSpPr>
        <p:spPr>
          <a:xfrm>
            <a:off x="10772312" y="3348441"/>
            <a:ext cx="5223338" cy="3761104"/>
          </a:xfrm>
          <a:prstGeom prst="rect">
            <a:avLst/>
          </a:prstGeom>
          <a:noFill/>
          <a:ln>
            <a:noFill/>
          </a:ln>
        </p:spPr>
        <p:txBody>
          <a:bodyPr spcFirstLastPara="1" wrap="square" lIns="0" tIns="12050" rIns="0" bIns="0" anchor="t" anchorCtr="0">
            <a:spAutoFit/>
          </a:bodyPr>
          <a:lstStyle/>
          <a:p>
            <a:pPr marL="12700" marR="237490" lvl="0" indent="0" algn="l" rtl="0">
              <a:lnSpc>
                <a:spcPct val="100000"/>
              </a:lnSpc>
              <a:spcBef>
                <a:spcPts val="0"/>
              </a:spcBef>
              <a:spcAft>
                <a:spcPts val="0"/>
              </a:spcAft>
              <a:buClr>
                <a:srgbClr val="000000"/>
              </a:buClr>
              <a:buSzPts val="8250"/>
              <a:buFont typeface="Arial"/>
              <a:buNone/>
            </a:pPr>
            <a:r>
              <a:rPr lang="en-US" sz="8250" b="0" i="0" u="none" strike="noStrike" cap="none">
                <a:solidFill>
                  <a:srgbClr val="566DB4"/>
                </a:solidFill>
                <a:latin typeface="Poppins Light"/>
                <a:ea typeface="Poppins Light"/>
                <a:cs typeface="Poppins Light"/>
                <a:sym typeface="Poppins Light"/>
              </a:rPr>
              <a:t>Michael Johnson</a:t>
            </a:r>
            <a:endParaRPr sz="8250" b="0" i="0" u="none" strike="noStrike" cap="none">
              <a:solidFill>
                <a:srgbClr val="000000"/>
              </a:solidFill>
              <a:latin typeface="Poppins Light"/>
              <a:ea typeface="Poppins Light"/>
              <a:cs typeface="Poppins Light"/>
              <a:sym typeface="Poppins Light"/>
            </a:endParaRPr>
          </a:p>
          <a:p>
            <a:pPr marL="74930" marR="5080" lvl="0" indent="0" algn="l" rtl="0">
              <a:lnSpc>
                <a:spcPct val="101299"/>
              </a:lnSpc>
              <a:spcBef>
                <a:spcPts val="2680"/>
              </a:spcBef>
              <a:spcAft>
                <a:spcPts val="0"/>
              </a:spcAft>
              <a:buClr>
                <a:srgbClr val="000000"/>
              </a:buClr>
              <a:buSzPts val="2850"/>
              <a:buFont typeface="Arial"/>
              <a:buNone/>
            </a:pPr>
            <a:r>
              <a:rPr lang="en-US" sz="2850" b="0" i="0" u="none" strike="noStrike" cap="none">
                <a:solidFill>
                  <a:srgbClr val="A1489B"/>
                </a:solidFill>
                <a:latin typeface="Poppins Light"/>
                <a:ea typeface="Poppins Light"/>
                <a:cs typeface="Poppins Light"/>
                <a:sym typeface="Poppins Light"/>
              </a:rPr>
              <a:t>Chief Engineering Officer, Name of Company</a:t>
            </a:r>
            <a:endParaRPr sz="2850" b="0" i="0" u="none" strike="noStrike" cap="none">
              <a:solidFill>
                <a:srgbClr val="000000"/>
              </a:solidFill>
              <a:latin typeface="Poppins Light"/>
              <a:ea typeface="Poppins Light"/>
              <a:cs typeface="Poppins Light"/>
              <a:sym typeface="Poppins Light"/>
            </a:endParaRPr>
          </a:p>
        </p:txBody>
      </p:sp>
      <p:sp>
        <p:nvSpPr>
          <p:cNvPr id="120" name="Google Shape;120;p5"/>
          <p:cNvSpPr txBox="1"/>
          <p:nvPr/>
        </p:nvSpPr>
        <p:spPr>
          <a:xfrm>
            <a:off x="10845608" y="8164429"/>
            <a:ext cx="3854642" cy="937894"/>
          </a:xfrm>
          <a:prstGeom prst="rect">
            <a:avLst/>
          </a:prstGeom>
          <a:noFill/>
          <a:ln>
            <a:noFill/>
          </a:ln>
        </p:spPr>
        <p:txBody>
          <a:bodyPr spcFirstLastPara="1" wrap="square" lIns="0" tIns="170800" rIns="0" bIns="0" anchor="t" anchorCtr="0">
            <a:spAutoFit/>
          </a:bodyPr>
          <a:lstStyle/>
          <a:p>
            <a:pPr marL="12700" marR="0" lvl="0" indent="0" algn="l" rtl="0">
              <a:lnSpc>
                <a:spcPct val="100000"/>
              </a:lnSpc>
              <a:spcBef>
                <a:spcPts val="0"/>
              </a:spcBef>
              <a:spcAft>
                <a:spcPts val="0"/>
              </a:spcAft>
              <a:buClr>
                <a:srgbClr val="000000"/>
              </a:buClr>
              <a:buSzPts val="1950"/>
              <a:buFont typeface="Arial"/>
              <a:buNone/>
            </a:pPr>
            <a:r>
              <a:rPr lang="en-US" sz="1950" b="0" i="0" u="none" strike="noStrike" cap="none">
                <a:solidFill>
                  <a:srgbClr val="0B152D"/>
                </a:solidFill>
                <a:latin typeface="Poppins Light"/>
                <a:ea typeface="Poppins Light"/>
                <a:cs typeface="Poppins Light"/>
                <a:sym typeface="Poppins Light"/>
              </a:rPr>
              <a:t>Follow Michael on Twitter!</a:t>
            </a:r>
            <a:endParaRPr sz="1950" b="0" i="0" u="none" strike="noStrike" cap="none">
              <a:solidFill>
                <a:srgbClr val="000000"/>
              </a:solidFill>
              <a:latin typeface="Poppins Light"/>
              <a:ea typeface="Poppins Light"/>
              <a:cs typeface="Poppins Light"/>
              <a:sym typeface="Poppins Light"/>
            </a:endParaRPr>
          </a:p>
          <a:p>
            <a:pPr marL="22860" marR="0" lvl="0" indent="0" algn="l" rtl="0">
              <a:lnSpc>
                <a:spcPct val="100000"/>
              </a:lnSpc>
              <a:spcBef>
                <a:spcPts val="1250"/>
              </a:spcBef>
              <a:spcAft>
                <a:spcPts val="0"/>
              </a:spcAft>
              <a:buClr>
                <a:srgbClr val="000000"/>
              </a:buClr>
              <a:buSzPts val="1950"/>
              <a:buFont typeface="Arial"/>
              <a:buNone/>
            </a:pPr>
            <a:r>
              <a:rPr lang="en-US" sz="1950" b="0" i="0" u="none" strike="noStrike" cap="none">
                <a:solidFill>
                  <a:srgbClr val="0B152D"/>
                </a:solidFill>
                <a:latin typeface="Poppins Medium"/>
                <a:ea typeface="Poppins Medium"/>
                <a:cs typeface="Poppins Medium"/>
                <a:sym typeface="Poppins Medium"/>
              </a:rPr>
              <a:t>@MichaelJ</a:t>
            </a:r>
            <a:endParaRPr sz="1950" b="0" i="0" u="none" strike="noStrike" cap="none">
              <a:solidFill>
                <a:srgbClr val="000000"/>
              </a:solidFill>
              <a:latin typeface="Poppins Medium"/>
              <a:ea typeface="Poppins Medium"/>
              <a:cs typeface="Poppins Medium"/>
              <a:sym typeface="Poppins Medium"/>
            </a:endParaRPr>
          </a:p>
        </p:txBody>
      </p:sp>
      <p:sp>
        <p:nvSpPr>
          <p:cNvPr id="121" name="Google Shape;121;p5"/>
          <p:cNvSpPr/>
          <p:nvPr/>
        </p:nvSpPr>
        <p:spPr>
          <a:xfrm>
            <a:off x="10680303" y="8046875"/>
            <a:ext cx="6177915" cy="0"/>
          </a:xfrm>
          <a:custGeom>
            <a:avLst/>
            <a:gdLst/>
            <a:ahLst/>
            <a:cxnLst/>
            <a:rect l="l" t="t" r="r" b="b"/>
            <a:pathLst>
              <a:path w="6177915" h="120000" extrusionOk="0">
                <a:moveTo>
                  <a:pt x="0" y="0"/>
                </a:moveTo>
                <a:lnTo>
                  <a:pt x="6177822" y="0"/>
                </a:lnTo>
              </a:path>
            </a:pathLst>
          </a:custGeom>
          <a:noFill/>
          <a:ln w="104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2" name="Google Shape;122;p5"/>
          <p:cNvPicPr preferRelativeResize="0"/>
          <p:nvPr/>
        </p:nvPicPr>
        <p:blipFill rotWithShape="1">
          <a:blip r:embed="rId7">
            <a:alphaModFix/>
          </a:blip>
          <a:srcRect/>
          <a:stretch/>
        </p:blipFill>
        <p:spPr>
          <a:xfrm>
            <a:off x="795787" y="837032"/>
            <a:ext cx="2367850" cy="2304233"/>
          </a:xfrm>
          <a:prstGeom prst="rect">
            <a:avLst/>
          </a:prstGeom>
          <a:noFill/>
          <a:ln>
            <a:noFill/>
          </a:ln>
        </p:spPr>
      </p:pic>
      <p:sp>
        <p:nvSpPr>
          <p:cNvPr id="123" name="Google Shape;123;p5"/>
          <p:cNvSpPr txBox="1">
            <a:spLocks noGrp="1"/>
          </p:cNvSpPr>
          <p:nvPr>
            <p:ph type="sldNum" idx="12"/>
          </p:nvPr>
        </p:nvSpPr>
        <p:spPr>
          <a:xfrm>
            <a:off x="19490101" y="10667600"/>
            <a:ext cx="338455" cy="438150"/>
          </a:xfrm>
          <a:prstGeom prst="rect">
            <a:avLst/>
          </a:prstGeom>
          <a:noFill/>
          <a:ln>
            <a:noFill/>
          </a:ln>
        </p:spPr>
        <p:txBody>
          <a:bodyPr spcFirstLastPara="1" wrap="square" lIns="0" tIns="450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5</a:t>
            </a:fld>
            <a:endParaRPr/>
          </a:p>
        </p:txBody>
      </p:sp>
      <p:sp>
        <p:nvSpPr>
          <p:cNvPr id="124" name="Google Shape;124;p5"/>
          <p:cNvSpPr/>
          <p:nvPr/>
        </p:nvSpPr>
        <p:spPr>
          <a:xfrm>
            <a:off x="0" y="-539700"/>
            <a:ext cx="36315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
          <p:cNvSpPr txBox="1"/>
          <p:nvPr/>
        </p:nvSpPr>
        <p:spPr>
          <a:xfrm>
            <a:off x="183525" y="-465150"/>
            <a:ext cx="33597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SPEAKER INTRO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pic>
        <p:nvPicPr>
          <p:cNvPr id="130" name="Google Shape;130;p6"/>
          <p:cNvPicPr preferRelativeResize="0"/>
          <p:nvPr/>
        </p:nvPicPr>
        <p:blipFill rotWithShape="1">
          <a:blip r:embed="rId3">
            <a:alphaModFix/>
          </a:blip>
          <a:srcRect/>
          <a:stretch/>
        </p:blipFill>
        <p:spPr>
          <a:xfrm>
            <a:off x="0" y="0"/>
            <a:ext cx="20104099" cy="11308556"/>
          </a:xfrm>
          <a:prstGeom prst="rect">
            <a:avLst/>
          </a:prstGeom>
          <a:noFill/>
          <a:ln>
            <a:noFill/>
          </a:ln>
        </p:spPr>
      </p:pic>
      <p:grpSp>
        <p:nvGrpSpPr>
          <p:cNvPr id="131" name="Google Shape;131;p6"/>
          <p:cNvGrpSpPr/>
          <p:nvPr/>
        </p:nvGrpSpPr>
        <p:grpSpPr>
          <a:xfrm>
            <a:off x="0" y="0"/>
            <a:ext cx="20104087" cy="11308556"/>
            <a:chOff x="0" y="0"/>
            <a:chExt cx="20104087" cy="11308556"/>
          </a:xfrm>
        </p:grpSpPr>
        <p:pic>
          <p:nvPicPr>
            <p:cNvPr id="132" name="Google Shape;132;p6"/>
            <p:cNvPicPr preferRelativeResize="0"/>
            <p:nvPr/>
          </p:nvPicPr>
          <p:blipFill rotWithShape="1">
            <a:blip r:embed="rId4">
              <a:alphaModFix/>
            </a:blip>
            <a:srcRect/>
            <a:stretch/>
          </p:blipFill>
          <p:spPr>
            <a:xfrm>
              <a:off x="0" y="3245974"/>
              <a:ext cx="3715478" cy="8062581"/>
            </a:xfrm>
            <a:prstGeom prst="rect">
              <a:avLst/>
            </a:prstGeom>
            <a:noFill/>
            <a:ln>
              <a:noFill/>
            </a:ln>
          </p:spPr>
        </p:pic>
        <p:pic>
          <p:nvPicPr>
            <p:cNvPr id="133" name="Google Shape;133;p6"/>
            <p:cNvPicPr preferRelativeResize="0"/>
            <p:nvPr/>
          </p:nvPicPr>
          <p:blipFill rotWithShape="1">
            <a:blip r:embed="rId5">
              <a:alphaModFix/>
            </a:blip>
            <a:srcRect/>
            <a:stretch/>
          </p:blipFill>
          <p:spPr>
            <a:xfrm>
              <a:off x="1340273" y="1738167"/>
              <a:ext cx="17258214" cy="9570389"/>
            </a:xfrm>
            <a:prstGeom prst="rect">
              <a:avLst/>
            </a:prstGeom>
            <a:noFill/>
            <a:ln>
              <a:noFill/>
            </a:ln>
          </p:spPr>
        </p:pic>
        <p:pic>
          <p:nvPicPr>
            <p:cNvPr id="134" name="Google Shape;134;p6"/>
            <p:cNvPicPr preferRelativeResize="0"/>
            <p:nvPr/>
          </p:nvPicPr>
          <p:blipFill rotWithShape="1">
            <a:blip r:embed="rId6">
              <a:alphaModFix/>
            </a:blip>
            <a:srcRect/>
            <a:stretch/>
          </p:blipFill>
          <p:spPr>
            <a:xfrm>
              <a:off x="15036190" y="0"/>
              <a:ext cx="5067897" cy="4669166"/>
            </a:xfrm>
            <a:prstGeom prst="rect">
              <a:avLst/>
            </a:prstGeom>
            <a:noFill/>
            <a:ln>
              <a:noFill/>
            </a:ln>
          </p:spPr>
        </p:pic>
      </p:grpSp>
      <p:sp>
        <p:nvSpPr>
          <p:cNvPr id="135" name="Google Shape;135;p6"/>
          <p:cNvSpPr txBox="1">
            <a:spLocks noGrp="1"/>
          </p:cNvSpPr>
          <p:nvPr>
            <p:ph type="title"/>
          </p:nvPr>
        </p:nvSpPr>
        <p:spPr>
          <a:xfrm>
            <a:off x="6823249" y="4332700"/>
            <a:ext cx="7391400" cy="2551800"/>
          </a:xfrm>
          <a:prstGeom prst="rect">
            <a:avLst/>
          </a:prstGeom>
          <a:noFill/>
          <a:ln>
            <a:noFill/>
          </a:ln>
        </p:spPr>
        <p:txBody>
          <a:bodyPr spcFirstLastPara="1" wrap="square" lIns="0" tIns="12050" rIns="0" bIns="0" anchor="t" anchorCtr="0">
            <a:spAutoFit/>
          </a:bodyPr>
          <a:lstStyle/>
          <a:p>
            <a:pPr marL="581660" marR="5080" lvl="0" indent="-569595" algn="l" rtl="0">
              <a:lnSpc>
                <a:spcPct val="100000"/>
              </a:lnSpc>
              <a:spcBef>
                <a:spcPts val="0"/>
              </a:spcBef>
              <a:spcAft>
                <a:spcPts val="0"/>
              </a:spcAft>
              <a:buSzPts val="1400"/>
              <a:buNone/>
            </a:pPr>
            <a:r>
              <a:rPr lang="en-US" sz="8250">
                <a:solidFill>
                  <a:srgbClr val="191419"/>
                </a:solidFill>
                <a:latin typeface="Poppins"/>
                <a:ea typeface="Poppins"/>
                <a:cs typeface="Poppins"/>
                <a:sym typeface="Poppins"/>
              </a:rPr>
              <a:t>Section Title Goes Here</a:t>
            </a:r>
            <a:endParaRPr sz="8250">
              <a:latin typeface="Poppins"/>
              <a:ea typeface="Poppins"/>
              <a:cs typeface="Poppins"/>
              <a:sym typeface="Poppins"/>
            </a:endParaRPr>
          </a:p>
        </p:txBody>
      </p:sp>
      <p:sp>
        <p:nvSpPr>
          <p:cNvPr id="136" name="Google Shape;136;p6"/>
          <p:cNvSpPr txBox="1">
            <a:spLocks noGrp="1"/>
          </p:cNvSpPr>
          <p:nvPr>
            <p:ph type="sldNum" idx="12"/>
          </p:nvPr>
        </p:nvSpPr>
        <p:spPr>
          <a:xfrm>
            <a:off x="19490101" y="10667600"/>
            <a:ext cx="338455" cy="438150"/>
          </a:xfrm>
          <a:prstGeom prst="rect">
            <a:avLst/>
          </a:prstGeom>
          <a:noFill/>
          <a:ln>
            <a:noFill/>
          </a:ln>
        </p:spPr>
        <p:txBody>
          <a:bodyPr spcFirstLastPara="1" wrap="square" lIns="0" tIns="450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6</a:t>
            </a:fld>
            <a:endParaRPr/>
          </a:p>
        </p:txBody>
      </p:sp>
      <p:sp>
        <p:nvSpPr>
          <p:cNvPr id="137" name="Google Shape;137;p6"/>
          <p:cNvSpPr txBox="1"/>
          <p:nvPr/>
        </p:nvSpPr>
        <p:spPr>
          <a:xfrm>
            <a:off x="6898084" y="7149382"/>
            <a:ext cx="6308090" cy="1858010"/>
          </a:xfrm>
          <a:prstGeom prst="rect">
            <a:avLst/>
          </a:prstGeom>
          <a:noFill/>
          <a:ln>
            <a:noFill/>
          </a:ln>
        </p:spPr>
        <p:txBody>
          <a:bodyPr spcFirstLastPara="1" wrap="square" lIns="0" tIns="12050" rIns="0" bIns="0" anchor="t" anchorCtr="0">
            <a:spAutoFit/>
          </a:bodyPr>
          <a:lstStyle/>
          <a:p>
            <a:pPr marL="12700" marR="5080" lvl="0" indent="0" algn="just" rtl="0">
              <a:lnSpc>
                <a:spcPct val="123300"/>
              </a:lnSpc>
              <a:spcBef>
                <a:spcPts val="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 ipsum dolor sit amet, consectetur adipiscing elit, sed do eiusmod tempor incididunt ut labore et dolore magna aliqua. Ut enim ad minim veniam, quis nostrud exercitation ullamco laboris nisi ut aliqauip ex ea commodo consequat. Duis aute irure dolor in.</a:t>
            </a:r>
            <a:endParaRPr sz="1950" b="0" i="0" u="none" strike="noStrike" cap="none">
              <a:solidFill>
                <a:srgbClr val="000000"/>
              </a:solidFill>
              <a:latin typeface="Poppins Light"/>
              <a:ea typeface="Poppins Light"/>
              <a:cs typeface="Poppins Light"/>
              <a:sym typeface="Poppins Light"/>
            </a:endParaRPr>
          </a:p>
        </p:txBody>
      </p:sp>
      <p:sp>
        <p:nvSpPr>
          <p:cNvPr id="138" name="Google Shape;138;p6"/>
          <p:cNvSpPr/>
          <p:nvPr/>
        </p:nvSpPr>
        <p:spPr>
          <a:xfrm>
            <a:off x="0" y="-539700"/>
            <a:ext cx="36315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
          <p:cNvSpPr txBox="1"/>
          <p:nvPr/>
        </p:nvSpPr>
        <p:spPr>
          <a:xfrm>
            <a:off x="183525" y="-465150"/>
            <a:ext cx="33597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SECTION TITLE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43"/>
        <p:cNvGrpSpPr/>
        <p:nvPr/>
      </p:nvGrpSpPr>
      <p:grpSpPr>
        <a:xfrm>
          <a:off x="0" y="0"/>
          <a:ext cx="0" cy="0"/>
          <a:chOff x="0" y="0"/>
          <a:chExt cx="0" cy="0"/>
        </a:xfrm>
      </p:grpSpPr>
      <p:pic>
        <p:nvPicPr>
          <p:cNvPr id="144" name="Google Shape;144;p7"/>
          <p:cNvPicPr preferRelativeResize="0"/>
          <p:nvPr/>
        </p:nvPicPr>
        <p:blipFill rotWithShape="1">
          <a:blip r:embed="rId3">
            <a:alphaModFix/>
          </a:blip>
          <a:srcRect/>
          <a:stretch/>
        </p:blipFill>
        <p:spPr>
          <a:xfrm>
            <a:off x="0" y="0"/>
            <a:ext cx="20104099" cy="11308556"/>
          </a:xfrm>
          <a:prstGeom prst="rect">
            <a:avLst/>
          </a:prstGeom>
          <a:noFill/>
          <a:ln>
            <a:noFill/>
          </a:ln>
        </p:spPr>
      </p:pic>
      <p:sp>
        <p:nvSpPr>
          <p:cNvPr id="145" name="Google Shape;145;p7"/>
          <p:cNvSpPr/>
          <p:nvPr/>
        </p:nvSpPr>
        <p:spPr>
          <a:xfrm>
            <a:off x="1477101" y="1142033"/>
            <a:ext cx="10239375" cy="8815070"/>
          </a:xfrm>
          <a:custGeom>
            <a:avLst/>
            <a:gdLst/>
            <a:ahLst/>
            <a:cxnLst/>
            <a:rect l="l" t="t" r="r" b="b"/>
            <a:pathLst>
              <a:path w="10239375" h="8815070" extrusionOk="0">
                <a:moveTo>
                  <a:pt x="30705" y="30705"/>
                </a:moveTo>
                <a:lnTo>
                  <a:pt x="53735" y="68006"/>
                </a:lnTo>
                <a:lnTo>
                  <a:pt x="61411" y="113021"/>
                </a:lnTo>
                <a:lnTo>
                  <a:pt x="53735" y="158034"/>
                </a:lnTo>
                <a:lnTo>
                  <a:pt x="30705" y="195329"/>
                </a:lnTo>
                <a:lnTo>
                  <a:pt x="7676" y="232623"/>
                </a:lnTo>
                <a:lnTo>
                  <a:pt x="0" y="277635"/>
                </a:lnTo>
                <a:lnTo>
                  <a:pt x="7676" y="322647"/>
                </a:lnTo>
                <a:lnTo>
                  <a:pt x="30705" y="359941"/>
                </a:lnTo>
                <a:lnTo>
                  <a:pt x="53735" y="397242"/>
                </a:lnTo>
                <a:lnTo>
                  <a:pt x="61411" y="442257"/>
                </a:lnTo>
                <a:lnTo>
                  <a:pt x="53735" y="487270"/>
                </a:lnTo>
                <a:lnTo>
                  <a:pt x="30705" y="524565"/>
                </a:lnTo>
                <a:lnTo>
                  <a:pt x="7676" y="561865"/>
                </a:lnTo>
                <a:lnTo>
                  <a:pt x="0" y="606880"/>
                </a:lnTo>
                <a:lnTo>
                  <a:pt x="7676" y="651893"/>
                </a:lnTo>
                <a:lnTo>
                  <a:pt x="30705" y="689188"/>
                </a:lnTo>
                <a:lnTo>
                  <a:pt x="53735" y="726482"/>
                </a:lnTo>
                <a:lnTo>
                  <a:pt x="61411" y="771496"/>
                </a:lnTo>
                <a:lnTo>
                  <a:pt x="53735" y="816511"/>
                </a:lnTo>
                <a:lnTo>
                  <a:pt x="30705" y="853811"/>
                </a:lnTo>
                <a:lnTo>
                  <a:pt x="7676" y="891106"/>
                </a:lnTo>
                <a:lnTo>
                  <a:pt x="0" y="936119"/>
                </a:lnTo>
                <a:lnTo>
                  <a:pt x="7676" y="981134"/>
                </a:lnTo>
                <a:lnTo>
                  <a:pt x="30705" y="1018434"/>
                </a:lnTo>
                <a:lnTo>
                  <a:pt x="53735" y="1055729"/>
                </a:lnTo>
                <a:lnTo>
                  <a:pt x="61411" y="1100741"/>
                </a:lnTo>
                <a:lnTo>
                  <a:pt x="53735" y="1145753"/>
                </a:lnTo>
                <a:lnTo>
                  <a:pt x="30705" y="1183047"/>
                </a:lnTo>
                <a:lnTo>
                  <a:pt x="7676" y="1220342"/>
                </a:lnTo>
                <a:lnTo>
                  <a:pt x="0" y="1265355"/>
                </a:lnTo>
                <a:lnTo>
                  <a:pt x="7676" y="1310370"/>
                </a:lnTo>
                <a:lnTo>
                  <a:pt x="30705" y="1347671"/>
                </a:lnTo>
                <a:lnTo>
                  <a:pt x="53735" y="1384969"/>
                </a:lnTo>
                <a:lnTo>
                  <a:pt x="61411" y="1429982"/>
                </a:lnTo>
                <a:lnTo>
                  <a:pt x="53735" y="1474995"/>
                </a:lnTo>
                <a:lnTo>
                  <a:pt x="30705" y="1512294"/>
                </a:lnTo>
                <a:lnTo>
                  <a:pt x="7676" y="1549588"/>
                </a:lnTo>
                <a:lnTo>
                  <a:pt x="0" y="1594600"/>
                </a:lnTo>
                <a:lnTo>
                  <a:pt x="7676" y="1639612"/>
                </a:lnTo>
                <a:lnTo>
                  <a:pt x="30705" y="1676907"/>
                </a:lnTo>
                <a:lnTo>
                  <a:pt x="53735" y="1714207"/>
                </a:lnTo>
                <a:lnTo>
                  <a:pt x="61411" y="1759222"/>
                </a:lnTo>
                <a:lnTo>
                  <a:pt x="53735" y="1804235"/>
                </a:lnTo>
                <a:lnTo>
                  <a:pt x="30705" y="1841530"/>
                </a:lnTo>
                <a:lnTo>
                  <a:pt x="7676" y="1878829"/>
                </a:lnTo>
                <a:lnTo>
                  <a:pt x="0" y="1923841"/>
                </a:lnTo>
                <a:lnTo>
                  <a:pt x="7676" y="1968854"/>
                </a:lnTo>
                <a:lnTo>
                  <a:pt x="30705" y="2006153"/>
                </a:lnTo>
                <a:lnTo>
                  <a:pt x="53735" y="2043448"/>
                </a:lnTo>
                <a:lnTo>
                  <a:pt x="61411" y="2088461"/>
                </a:lnTo>
                <a:lnTo>
                  <a:pt x="53735" y="2133476"/>
                </a:lnTo>
                <a:lnTo>
                  <a:pt x="30705" y="2170776"/>
                </a:lnTo>
                <a:lnTo>
                  <a:pt x="7676" y="2208071"/>
                </a:lnTo>
                <a:lnTo>
                  <a:pt x="0" y="2253083"/>
                </a:lnTo>
                <a:lnTo>
                  <a:pt x="7676" y="2298095"/>
                </a:lnTo>
                <a:lnTo>
                  <a:pt x="30705" y="2335389"/>
                </a:lnTo>
                <a:lnTo>
                  <a:pt x="53735" y="2372690"/>
                </a:lnTo>
                <a:lnTo>
                  <a:pt x="61411" y="2417705"/>
                </a:lnTo>
                <a:lnTo>
                  <a:pt x="53735" y="2462718"/>
                </a:lnTo>
                <a:lnTo>
                  <a:pt x="30705" y="2500012"/>
                </a:lnTo>
                <a:lnTo>
                  <a:pt x="7676" y="2537307"/>
                </a:lnTo>
                <a:lnTo>
                  <a:pt x="0" y="2582320"/>
                </a:lnTo>
                <a:lnTo>
                  <a:pt x="7676" y="2627335"/>
                </a:lnTo>
                <a:lnTo>
                  <a:pt x="30705" y="2664636"/>
                </a:lnTo>
                <a:lnTo>
                  <a:pt x="53735" y="2701930"/>
                </a:lnTo>
                <a:lnTo>
                  <a:pt x="61411" y="2746943"/>
                </a:lnTo>
                <a:lnTo>
                  <a:pt x="53735" y="2791959"/>
                </a:lnTo>
                <a:lnTo>
                  <a:pt x="30705" y="2829259"/>
                </a:lnTo>
                <a:lnTo>
                  <a:pt x="7676" y="2866553"/>
                </a:lnTo>
                <a:lnTo>
                  <a:pt x="0" y="2911565"/>
                </a:lnTo>
                <a:lnTo>
                  <a:pt x="7676" y="2956577"/>
                </a:lnTo>
                <a:lnTo>
                  <a:pt x="30705" y="2993872"/>
                </a:lnTo>
                <a:lnTo>
                  <a:pt x="53735" y="3031172"/>
                </a:lnTo>
                <a:lnTo>
                  <a:pt x="61411" y="3076187"/>
                </a:lnTo>
                <a:lnTo>
                  <a:pt x="53735" y="3121200"/>
                </a:lnTo>
                <a:lnTo>
                  <a:pt x="30705" y="3158495"/>
                </a:lnTo>
                <a:lnTo>
                  <a:pt x="7676" y="3195794"/>
                </a:lnTo>
                <a:lnTo>
                  <a:pt x="0" y="3240807"/>
                </a:lnTo>
                <a:lnTo>
                  <a:pt x="7676" y="3285819"/>
                </a:lnTo>
                <a:lnTo>
                  <a:pt x="30705" y="3323118"/>
                </a:lnTo>
                <a:lnTo>
                  <a:pt x="53735" y="3360413"/>
                </a:lnTo>
                <a:lnTo>
                  <a:pt x="61411" y="3405426"/>
                </a:lnTo>
                <a:lnTo>
                  <a:pt x="53735" y="3450441"/>
                </a:lnTo>
                <a:lnTo>
                  <a:pt x="30705" y="3487741"/>
                </a:lnTo>
                <a:lnTo>
                  <a:pt x="7676" y="3525036"/>
                </a:lnTo>
                <a:lnTo>
                  <a:pt x="0" y="3570048"/>
                </a:lnTo>
                <a:lnTo>
                  <a:pt x="7676" y="3615060"/>
                </a:lnTo>
                <a:lnTo>
                  <a:pt x="30705" y="3652354"/>
                </a:lnTo>
                <a:lnTo>
                  <a:pt x="53735" y="3689653"/>
                </a:lnTo>
                <a:lnTo>
                  <a:pt x="61411" y="3734666"/>
                </a:lnTo>
                <a:lnTo>
                  <a:pt x="53735" y="3779679"/>
                </a:lnTo>
                <a:lnTo>
                  <a:pt x="30705" y="3816978"/>
                </a:lnTo>
                <a:lnTo>
                  <a:pt x="7676" y="3854272"/>
                </a:lnTo>
                <a:lnTo>
                  <a:pt x="0" y="3899285"/>
                </a:lnTo>
                <a:lnTo>
                  <a:pt x="7676" y="3944300"/>
                </a:lnTo>
                <a:lnTo>
                  <a:pt x="30705" y="3981601"/>
                </a:lnTo>
                <a:lnTo>
                  <a:pt x="53735" y="4018895"/>
                </a:lnTo>
                <a:lnTo>
                  <a:pt x="61411" y="4063907"/>
                </a:lnTo>
                <a:lnTo>
                  <a:pt x="53735" y="4108919"/>
                </a:lnTo>
                <a:lnTo>
                  <a:pt x="30705" y="4146214"/>
                </a:lnTo>
                <a:lnTo>
                  <a:pt x="7676" y="4183514"/>
                </a:lnTo>
                <a:lnTo>
                  <a:pt x="0" y="4228529"/>
                </a:lnTo>
                <a:lnTo>
                  <a:pt x="7676" y="4273542"/>
                </a:lnTo>
                <a:lnTo>
                  <a:pt x="30705" y="4310837"/>
                </a:lnTo>
                <a:lnTo>
                  <a:pt x="53735" y="4348137"/>
                </a:lnTo>
                <a:lnTo>
                  <a:pt x="61411" y="4393152"/>
                </a:lnTo>
                <a:lnTo>
                  <a:pt x="53735" y="4438166"/>
                </a:lnTo>
                <a:lnTo>
                  <a:pt x="30705" y="4475460"/>
                </a:lnTo>
                <a:lnTo>
                  <a:pt x="7676" y="4512754"/>
                </a:lnTo>
                <a:lnTo>
                  <a:pt x="0" y="4557766"/>
                </a:lnTo>
                <a:lnTo>
                  <a:pt x="7676" y="4602779"/>
                </a:lnTo>
                <a:lnTo>
                  <a:pt x="30705" y="4640073"/>
                </a:lnTo>
                <a:lnTo>
                  <a:pt x="53735" y="4677373"/>
                </a:lnTo>
                <a:lnTo>
                  <a:pt x="61411" y="4722390"/>
                </a:lnTo>
                <a:lnTo>
                  <a:pt x="53735" y="4767406"/>
                </a:lnTo>
                <a:lnTo>
                  <a:pt x="30705" y="4804707"/>
                </a:lnTo>
                <a:lnTo>
                  <a:pt x="7676" y="4842001"/>
                </a:lnTo>
                <a:lnTo>
                  <a:pt x="0" y="4887013"/>
                </a:lnTo>
                <a:lnTo>
                  <a:pt x="7676" y="4932025"/>
                </a:lnTo>
                <a:lnTo>
                  <a:pt x="30705" y="4969319"/>
                </a:lnTo>
                <a:lnTo>
                  <a:pt x="53735" y="5006618"/>
                </a:lnTo>
                <a:lnTo>
                  <a:pt x="61411" y="5051631"/>
                </a:lnTo>
                <a:lnTo>
                  <a:pt x="53735" y="5096644"/>
                </a:lnTo>
                <a:lnTo>
                  <a:pt x="30705" y="5133943"/>
                </a:lnTo>
                <a:lnTo>
                  <a:pt x="7676" y="5171237"/>
                </a:lnTo>
                <a:lnTo>
                  <a:pt x="0" y="5216250"/>
                </a:lnTo>
                <a:lnTo>
                  <a:pt x="7676" y="5261266"/>
                </a:lnTo>
                <a:lnTo>
                  <a:pt x="30705" y="5298566"/>
                </a:lnTo>
                <a:lnTo>
                  <a:pt x="53735" y="5335860"/>
                </a:lnTo>
                <a:lnTo>
                  <a:pt x="61411" y="5380872"/>
                </a:lnTo>
                <a:lnTo>
                  <a:pt x="53735" y="5425884"/>
                </a:lnTo>
                <a:lnTo>
                  <a:pt x="30705" y="5463179"/>
                </a:lnTo>
                <a:lnTo>
                  <a:pt x="7676" y="5500479"/>
                </a:lnTo>
                <a:lnTo>
                  <a:pt x="0" y="5545494"/>
                </a:lnTo>
                <a:lnTo>
                  <a:pt x="7676" y="5590507"/>
                </a:lnTo>
                <a:lnTo>
                  <a:pt x="30705" y="5627802"/>
                </a:lnTo>
                <a:lnTo>
                  <a:pt x="53735" y="5665102"/>
                </a:lnTo>
                <a:lnTo>
                  <a:pt x="61411" y="5710118"/>
                </a:lnTo>
                <a:lnTo>
                  <a:pt x="53735" y="5755131"/>
                </a:lnTo>
                <a:lnTo>
                  <a:pt x="30705" y="5792425"/>
                </a:lnTo>
                <a:lnTo>
                  <a:pt x="7676" y="5829720"/>
                </a:lnTo>
                <a:lnTo>
                  <a:pt x="0" y="5874732"/>
                </a:lnTo>
                <a:lnTo>
                  <a:pt x="7676" y="5919744"/>
                </a:lnTo>
                <a:lnTo>
                  <a:pt x="30705" y="5957038"/>
                </a:lnTo>
                <a:lnTo>
                  <a:pt x="53735" y="5994339"/>
                </a:lnTo>
                <a:lnTo>
                  <a:pt x="61411" y="6039355"/>
                </a:lnTo>
                <a:lnTo>
                  <a:pt x="53735" y="6084371"/>
                </a:lnTo>
                <a:lnTo>
                  <a:pt x="30705" y="6121672"/>
                </a:lnTo>
                <a:lnTo>
                  <a:pt x="7676" y="6158966"/>
                </a:lnTo>
                <a:lnTo>
                  <a:pt x="0" y="6203978"/>
                </a:lnTo>
                <a:lnTo>
                  <a:pt x="7676" y="6248990"/>
                </a:lnTo>
                <a:lnTo>
                  <a:pt x="30705" y="6286285"/>
                </a:lnTo>
                <a:lnTo>
                  <a:pt x="53735" y="6323579"/>
                </a:lnTo>
                <a:lnTo>
                  <a:pt x="61411" y="6368592"/>
                </a:lnTo>
                <a:lnTo>
                  <a:pt x="53735" y="6413607"/>
                </a:lnTo>
                <a:lnTo>
                  <a:pt x="30705" y="6450908"/>
                </a:lnTo>
                <a:lnTo>
                  <a:pt x="7676" y="6488202"/>
                </a:lnTo>
                <a:lnTo>
                  <a:pt x="0" y="6533215"/>
                </a:lnTo>
                <a:lnTo>
                  <a:pt x="7676" y="6578231"/>
                </a:lnTo>
                <a:lnTo>
                  <a:pt x="30705" y="6615531"/>
                </a:lnTo>
                <a:lnTo>
                  <a:pt x="53735" y="6652825"/>
                </a:lnTo>
                <a:lnTo>
                  <a:pt x="61411" y="6697837"/>
                </a:lnTo>
                <a:lnTo>
                  <a:pt x="53735" y="6742849"/>
                </a:lnTo>
                <a:lnTo>
                  <a:pt x="30705" y="6780144"/>
                </a:lnTo>
                <a:lnTo>
                  <a:pt x="7676" y="6817444"/>
                </a:lnTo>
                <a:lnTo>
                  <a:pt x="0" y="6862459"/>
                </a:lnTo>
                <a:lnTo>
                  <a:pt x="7676" y="6907473"/>
                </a:lnTo>
                <a:lnTo>
                  <a:pt x="30705" y="6944767"/>
                </a:lnTo>
                <a:lnTo>
                  <a:pt x="53735" y="6982066"/>
                </a:lnTo>
                <a:lnTo>
                  <a:pt x="61411" y="7027079"/>
                </a:lnTo>
                <a:lnTo>
                  <a:pt x="53735" y="7072091"/>
                </a:lnTo>
                <a:lnTo>
                  <a:pt x="30705" y="7109390"/>
                </a:lnTo>
                <a:lnTo>
                  <a:pt x="7676" y="7146685"/>
                </a:lnTo>
                <a:lnTo>
                  <a:pt x="0" y="7191697"/>
                </a:lnTo>
                <a:lnTo>
                  <a:pt x="7676" y="7236709"/>
                </a:lnTo>
                <a:lnTo>
                  <a:pt x="30705" y="7274003"/>
                </a:lnTo>
                <a:lnTo>
                  <a:pt x="53735" y="7311304"/>
                </a:lnTo>
                <a:lnTo>
                  <a:pt x="61411" y="7356319"/>
                </a:lnTo>
                <a:lnTo>
                  <a:pt x="53735" y="7401332"/>
                </a:lnTo>
                <a:lnTo>
                  <a:pt x="30705" y="7438626"/>
                </a:lnTo>
                <a:lnTo>
                  <a:pt x="7676" y="7475927"/>
                </a:lnTo>
                <a:lnTo>
                  <a:pt x="0" y="7520942"/>
                </a:lnTo>
                <a:lnTo>
                  <a:pt x="7676" y="7565955"/>
                </a:lnTo>
                <a:lnTo>
                  <a:pt x="30705" y="7603250"/>
                </a:lnTo>
                <a:lnTo>
                  <a:pt x="53735" y="7640544"/>
                </a:lnTo>
                <a:lnTo>
                  <a:pt x="61411" y="7685557"/>
                </a:lnTo>
                <a:lnTo>
                  <a:pt x="53735" y="7730573"/>
                </a:lnTo>
                <a:lnTo>
                  <a:pt x="30705" y="7767873"/>
                </a:lnTo>
                <a:lnTo>
                  <a:pt x="7676" y="7805167"/>
                </a:lnTo>
                <a:lnTo>
                  <a:pt x="0" y="7850181"/>
                </a:lnTo>
                <a:lnTo>
                  <a:pt x="7676" y="7895196"/>
                </a:lnTo>
                <a:lnTo>
                  <a:pt x="30705" y="7932496"/>
                </a:lnTo>
                <a:lnTo>
                  <a:pt x="53735" y="7969791"/>
                </a:lnTo>
                <a:lnTo>
                  <a:pt x="61411" y="8014803"/>
                </a:lnTo>
                <a:lnTo>
                  <a:pt x="53735" y="8059815"/>
                </a:lnTo>
                <a:lnTo>
                  <a:pt x="30705" y="8097109"/>
                </a:lnTo>
                <a:lnTo>
                  <a:pt x="7676" y="8134405"/>
                </a:lnTo>
                <a:lnTo>
                  <a:pt x="0" y="8179421"/>
                </a:lnTo>
                <a:lnTo>
                  <a:pt x="7676" y="8224436"/>
                </a:lnTo>
                <a:lnTo>
                  <a:pt x="30705" y="8261732"/>
                </a:lnTo>
                <a:lnTo>
                  <a:pt x="53735" y="8299031"/>
                </a:lnTo>
                <a:lnTo>
                  <a:pt x="61411" y="8344044"/>
                </a:lnTo>
                <a:lnTo>
                  <a:pt x="53735" y="8389057"/>
                </a:lnTo>
                <a:lnTo>
                  <a:pt x="30705" y="8426355"/>
                </a:lnTo>
                <a:lnTo>
                  <a:pt x="7676" y="8463650"/>
                </a:lnTo>
                <a:lnTo>
                  <a:pt x="0" y="8508662"/>
                </a:lnTo>
                <a:lnTo>
                  <a:pt x="7676" y="8553674"/>
                </a:lnTo>
                <a:lnTo>
                  <a:pt x="30705" y="8590968"/>
                </a:lnTo>
                <a:lnTo>
                  <a:pt x="53735" y="8628269"/>
                </a:lnTo>
                <a:lnTo>
                  <a:pt x="61411" y="8673284"/>
                </a:lnTo>
                <a:lnTo>
                  <a:pt x="53735" y="8718297"/>
                </a:lnTo>
                <a:lnTo>
                  <a:pt x="30705" y="8755592"/>
                </a:lnTo>
                <a:lnTo>
                  <a:pt x="51369" y="8795256"/>
                </a:lnTo>
                <a:lnTo>
                  <a:pt x="87840" y="8811475"/>
                </a:lnTo>
                <a:lnTo>
                  <a:pt x="129705" y="8806945"/>
                </a:lnTo>
                <a:lnTo>
                  <a:pt x="166555" y="8784366"/>
                </a:lnTo>
                <a:lnTo>
                  <a:pt x="203849" y="8761336"/>
                </a:lnTo>
                <a:lnTo>
                  <a:pt x="248862" y="8753660"/>
                </a:lnTo>
                <a:lnTo>
                  <a:pt x="293877" y="8761336"/>
                </a:lnTo>
                <a:lnTo>
                  <a:pt x="331178" y="8784366"/>
                </a:lnTo>
                <a:lnTo>
                  <a:pt x="368472" y="8807395"/>
                </a:lnTo>
                <a:lnTo>
                  <a:pt x="413484" y="8815071"/>
                </a:lnTo>
                <a:lnTo>
                  <a:pt x="458496" y="8807395"/>
                </a:lnTo>
                <a:lnTo>
                  <a:pt x="495791" y="8784366"/>
                </a:lnTo>
                <a:lnTo>
                  <a:pt x="533091" y="8761336"/>
                </a:lnTo>
                <a:lnTo>
                  <a:pt x="578106" y="8753660"/>
                </a:lnTo>
                <a:lnTo>
                  <a:pt x="623119" y="8761336"/>
                </a:lnTo>
                <a:lnTo>
                  <a:pt x="660414" y="8784366"/>
                </a:lnTo>
                <a:lnTo>
                  <a:pt x="697713" y="8807395"/>
                </a:lnTo>
                <a:lnTo>
                  <a:pt x="742726" y="8815071"/>
                </a:lnTo>
                <a:lnTo>
                  <a:pt x="787738" y="8807395"/>
                </a:lnTo>
                <a:lnTo>
                  <a:pt x="825037" y="8784366"/>
                </a:lnTo>
                <a:lnTo>
                  <a:pt x="862332" y="8761336"/>
                </a:lnTo>
                <a:lnTo>
                  <a:pt x="907345" y="8753660"/>
                </a:lnTo>
                <a:lnTo>
                  <a:pt x="952360" y="8761336"/>
                </a:lnTo>
                <a:lnTo>
                  <a:pt x="989660" y="8784366"/>
                </a:lnTo>
                <a:lnTo>
                  <a:pt x="1026955" y="8807395"/>
                </a:lnTo>
                <a:lnTo>
                  <a:pt x="1071967" y="8815071"/>
                </a:lnTo>
                <a:lnTo>
                  <a:pt x="1116979" y="8807395"/>
                </a:lnTo>
                <a:lnTo>
                  <a:pt x="1154273" y="8784366"/>
                </a:lnTo>
                <a:lnTo>
                  <a:pt x="1191574" y="8761336"/>
                </a:lnTo>
                <a:lnTo>
                  <a:pt x="1236589" y="8753660"/>
                </a:lnTo>
                <a:lnTo>
                  <a:pt x="1281602" y="8761336"/>
                </a:lnTo>
                <a:lnTo>
                  <a:pt x="1318897" y="8784366"/>
                </a:lnTo>
                <a:lnTo>
                  <a:pt x="1356195" y="8807395"/>
                </a:lnTo>
                <a:lnTo>
                  <a:pt x="1401208" y="8815071"/>
                </a:lnTo>
                <a:lnTo>
                  <a:pt x="1446221" y="8807395"/>
                </a:lnTo>
                <a:lnTo>
                  <a:pt x="1483520" y="8784366"/>
                </a:lnTo>
                <a:lnTo>
                  <a:pt x="1520814" y="8761336"/>
                </a:lnTo>
                <a:lnTo>
                  <a:pt x="1565827" y="8753660"/>
                </a:lnTo>
                <a:lnTo>
                  <a:pt x="1610843" y="8761336"/>
                </a:lnTo>
                <a:lnTo>
                  <a:pt x="1648143" y="8784366"/>
                </a:lnTo>
                <a:lnTo>
                  <a:pt x="1685437" y="8807395"/>
                </a:lnTo>
                <a:lnTo>
                  <a:pt x="1730449" y="8815071"/>
                </a:lnTo>
                <a:lnTo>
                  <a:pt x="1775461" y="8807395"/>
                </a:lnTo>
                <a:lnTo>
                  <a:pt x="1812756" y="8784366"/>
                </a:lnTo>
                <a:lnTo>
                  <a:pt x="1850056" y="8761336"/>
                </a:lnTo>
                <a:lnTo>
                  <a:pt x="1895071" y="8753660"/>
                </a:lnTo>
                <a:lnTo>
                  <a:pt x="1940085" y="8761336"/>
                </a:lnTo>
                <a:lnTo>
                  <a:pt x="1977379" y="8784366"/>
                </a:lnTo>
                <a:lnTo>
                  <a:pt x="2014678" y="8807395"/>
                </a:lnTo>
                <a:lnTo>
                  <a:pt x="2059691" y="8815071"/>
                </a:lnTo>
                <a:lnTo>
                  <a:pt x="2104703" y="8807395"/>
                </a:lnTo>
                <a:lnTo>
                  <a:pt x="2142002" y="8784366"/>
                </a:lnTo>
                <a:lnTo>
                  <a:pt x="2179297" y="8761336"/>
                </a:lnTo>
                <a:lnTo>
                  <a:pt x="2224310" y="8753660"/>
                </a:lnTo>
                <a:lnTo>
                  <a:pt x="2269325" y="8761336"/>
                </a:lnTo>
                <a:lnTo>
                  <a:pt x="2306626" y="8784366"/>
                </a:lnTo>
                <a:lnTo>
                  <a:pt x="2343920" y="8807395"/>
                </a:lnTo>
                <a:lnTo>
                  <a:pt x="2388932" y="8815071"/>
                </a:lnTo>
                <a:lnTo>
                  <a:pt x="2433944" y="8807395"/>
                </a:lnTo>
                <a:lnTo>
                  <a:pt x="2471238" y="8784366"/>
                </a:lnTo>
                <a:lnTo>
                  <a:pt x="2508539" y="8761336"/>
                </a:lnTo>
                <a:lnTo>
                  <a:pt x="2553554" y="8753660"/>
                </a:lnTo>
                <a:lnTo>
                  <a:pt x="2598567" y="8761336"/>
                </a:lnTo>
                <a:lnTo>
                  <a:pt x="2635862" y="8784366"/>
                </a:lnTo>
                <a:lnTo>
                  <a:pt x="2673156" y="8807395"/>
                </a:lnTo>
                <a:lnTo>
                  <a:pt x="2718169" y="8815071"/>
                </a:lnTo>
                <a:lnTo>
                  <a:pt x="2763185" y="8807395"/>
                </a:lnTo>
                <a:lnTo>
                  <a:pt x="2800485" y="8784366"/>
                </a:lnTo>
                <a:lnTo>
                  <a:pt x="2837779" y="8761336"/>
                </a:lnTo>
                <a:lnTo>
                  <a:pt x="2882791" y="8753660"/>
                </a:lnTo>
                <a:lnTo>
                  <a:pt x="2927803" y="8761336"/>
                </a:lnTo>
                <a:lnTo>
                  <a:pt x="2965098" y="8784366"/>
                </a:lnTo>
                <a:lnTo>
                  <a:pt x="3002398" y="8807395"/>
                </a:lnTo>
                <a:lnTo>
                  <a:pt x="3047413" y="8815071"/>
                </a:lnTo>
                <a:lnTo>
                  <a:pt x="3092426" y="8807395"/>
                </a:lnTo>
                <a:lnTo>
                  <a:pt x="3129721" y="8784366"/>
                </a:lnTo>
                <a:lnTo>
                  <a:pt x="3167021" y="8761336"/>
                </a:lnTo>
                <a:lnTo>
                  <a:pt x="3212037" y="8753660"/>
                </a:lnTo>
                <a:lnTo>
                  <a:pt x="3257050" y="8761336"/>
                </a:lnTo>
                <a:lnTo>
                  <a:pt x="3294344" y="8784366"/>
                </a:lnTo>
                <a:lnTo>
                  <a:pt x="3331639" y="8807395"/>
                </a:lnTo>
                <a:lnTo>
                  <a:pt x="3376652" y="8815071"/>
                </a:lnTo>
                <a:lnTo>
                  <a:pt x="3421667" y="8807395"/>
                </a:lnTo>
                <a:lnTo>
                  <a:pt x="3458967" y="8784366"/>
                </a:lnTo>
                <a:lnTo>
                  <a:pt x="3496262" y="8761336"/>
                </a:lnTo>
                <a:lnTo>
                  <a:pt x="3541274" y="8753660"/>
                </a:lnTo>
                <a:lnTo>
                  <a:pt x="3586286" y="8761336"/>
                </a:lnTo>
                <a:lnTo>
                  <a:pt x="3623580" y="8784366"/>
                </a:lnTo>
                <a:lnTo>
                  <a:pt x="3660881" y="8807395"/>
                </a:lnTo>
                <a:lnTo>
                  <a:pt x="3705896" y="8815071"/>
                </a:lnTo>
                <a:lnTo>
                  <a:pt x="3750909" y="8807395"/>
                </a:lnTo>
                <a:lnTo>
                  <a:pt x="3788204" y="8784366"/>
                </a:lnTo>
                <a:lnTo>
                  <a:pt x="3825502" y="8761336"/>
                </a:lnTo>
                <a:lnTo>
                  <a:pt x="3870515" y="8753660"/>
                </a:lnTo>
                <a:lnTo>
                  <a:pt x="3915528" y="8761336"/>
                </a:lnTo>
                <a:lnTo>
                  <a:pt x="3952827" y="8784366"/>
                </a:lnTo>
                <a:lnTo>
                  <a:pt x="3990121" y="8807395"/>
                </a:lnTo>
                <a:lnTo>
                  <a:pt x="4035134" y="8815071"/>
                </a:lnTo>
                <a:lnTo>
                  <a:pt x="4080150" y="8807395"/>
                </a:lnTo>
                <a:lnTo>
                  <a:pt x="4117450" y="8784366"/>
                </a:lnTo>
                <a:lnTo>
                  <a:pt x="4154744" y="8761336"/>
                </a:lnTo>
                <a:lnTo>
                  <a:pt x="4199756" y="8753660"/>
                </a:lnTo>
                <a:lnTo>
                  <a:pt x="4244768" y="8761336"/>
                </a:lnTo>
                <a:lnTo>
                  <a:pt x="4282063" y="8784366"/>
                </a:lnTo>
                <a:lnTo>
                  <a:pt x="4319363" y="8807395"/>
                </a:lnTo>
                <a:lnTo>
                  <a:pt x="4364378" y="8815071"/>
                </a:lnTo>
                <a:lnTo>
                  <a:pt x="4409392" y="8807395"/>
                </a:lnTo>
                <a:lnTo>
                  <a:pt x="4446686" y="8784366"/>
                </a:lnTo>
                <a:lnTo>
                  <a:pt x="4483985" y="8761336"/>
                </a:lnTo>
                <a:lnTo>
                  <a:pt x="4528998" y="8753660"/>
                </a:lnTo>
                <a:lnTo>
                  <a:pt x="4574010" y="8761336"/>
                </a:lnTo>
                <a:lnTo>
                  <a:pt x="4611309" y="8784366"/>
                </a:lnTo>
                <a:lnTo>
                  <a:pt x="4648604" y="8807395"/>
                </a:lnTo>
                <a:lnTo>
                  <a:pt x="4693617" y="8815071"/>
                </a:lnTo>
                <a:lnTo>
                  <a:pt x="4738632" y="8807395"/>
                </a:lnTo>
                <a:lnTo>
                  <a:pt x="4775933" y="8784366"/>
                </a:lnTo>
                <a:lnTo>
                  <a:pt x="4813227" y="8761336"/>
                </a:lnTo>
                <a:lnTo>
                  <a:pt x="4858239" y="8753660"/>
                </a:lnTo>
                <a:lnTo>
                  <a:pt x="4903251" y="8761336"/>
                </a:lnTo>
                <a:lnTo>
                  <a:pt x="4940545" y="8784366"/>
                </a:lnTo>
                <a:lnTo>
                  <a:pt x="4977846" y="8807395"/>
                </a:lnTo>
                <a:lnTo>
                  <a:pt x="5022861" y="8815071"/>
                </a:lnTo>
                <a:lnTo>
                  <a:pt x="5067874" y="8807395"/>
                </a:lnTo>
                <a:lnTo>
                  <a:pt x="5105169" y="8784366"/>
                </a:lnTo>
                <a:lnTo>
                  <a:pt x="5142468" y="8761336"/>
                </a:lnTo>
                <a:lnTo>
                  <a:pt x="5187480" y="8753660"/>
                </a:lnTo>
                <a:lnTo>
                  <a:pt x="5232493" y="8761336"/>
                </a:lnTo>
                <a:lnTo>
                  <a:pt x="5269792" y="8784366"/>
                </a:lnTo>
                <a:lnTo>
                  <a:pt x="5307086" y="8807395"/>
                </a:lnTo>
                <a:lnTo>
                  <a:pt x="5352100" y="8815071"/>
                </a:lnTo>
                <a:lnTo>
                  <a:pt x="5397115" y="8807395"/>
                </a:lnTo>
                <a:lnTo>
                  <a:pt x="5434415" y="8784366"/>
                </a:lnTo>
                <a:lnTo>
                  <a:pt x="5471710" y="8761336"/>
                </a:lnTo>
                <a:lnTo>
                  <a:pt x="5516722" y="8753660"/>
                </a:lnTo>
                <a:lnTo>
                  <a:pt x="5561734" y="8761336"/>
                </a:lnTo>
                <a:lnTo>
                  <a:pt x="5599028" y="8784366"/>
                </a:lnTo>
                <a:lnTo>
                  <a:pt x="5636328" y="8807395"/>
                </a:lnTo>
                <a:lnTo>
                  <a:pt x="5681344" y="8815071"/>
                </a:lnTo>
                <a:lnTo>
                  <a:pt x="5726357" y="8807395"/>
                </a:lnTo>
                <a:lnTo>
                  <a:pt x="5763651" y="8784366"/>
                </a:lnTo>
                <a:lnTo>
                  <a:pt x="5800946" y="8761336"/>
                </a:lnTo>
                <a:lnTo>
                  <a:pt x="5845959" y="8753660"/>
                </a:lnTo>
                <a:lnTo>
                  <a:pt x="5890974" y="8761336"/>
                </a:lnTo>
                <a:lnTo>
                  <a:pt x="5928274" y="8784366"/>
                </a:lnTo>
                <a:lnTo>
                  <a:pt x="5965569" y="8807395"/>
                </a:lnTo>
                <a:lnTo>
                  <a:pt x="6010582" y="8815071"/>
                </a:lnTo>
                <a:lnTo>
                  <a:pt x="6055597" y="8807395"/>
                </a:lnTo>
                <a:lnTo>
                  <a:pt x="6092898" y="8784366"/>
                </a:lnTo>
                <a:lnTo>
                  <a:pt x="6130192" y="8761336"/>
                </a:lnTo>
                <a:lnTo>
                  <a:pt x="6175204" y="8753660"/>
                </a:lnTo>
                <a:lnTo>
                  <a:pt x="6220216" y="8761336"/>
                </a:lnTo>
                <a:lnTo>
                  <a:pt x="6257511" y="8784366"/>
                </a:lnTo>
                <a:lnTo>
                  <a:pt x="6294811" y="8807395"/>
                </a:lnTo>
                <a:lnTo>
                  <a:pt x="6339826" y="8815071"/>
                </a:lnTo>
                <a:lnTo>
                  <a:pt x="6384839" y="8807395"/>
                </a:lnTo>
                <a:lnTo>
                  <a:pt x="6422134" y="8784366"/>
                </a:lnTo>
                <a:lnTo>
                  <a:pt x="6459428" y="8761336"/>
                </a:lnTo>
                <a:lnTo>
                  <a:pt x="6504442" y="8753660"/>
                </a:lnTo>
                <a:lnTo>
                  <a:pt x="6549457" y="8761336"/>
                </a:lnTo>
                <a:lnTo>
                  <a:pt x="6586757" y="8784366"/>
                </a:lnTo>
                <a:lnTo>
                  <a:pt x="6624052" y="8807395"/>
                </a:lnTo>
                <a:lnTo>
                  <a:pt x="6669065" y="8815071"/>
                </a:lnTo>
                <a:lnTo>
                  <a:pt x="6714080" y="8807395"/>
                </a:lnTo>
                <a:lnTo>
                  <a:pt x="6751380" y="8784366"/>
                </a:lnTo>
                <a:lnTo>
                  <a:pt x="6788675" y="8761336"/>
                </a:lnTo>
                <a:lnTo>
                  <a:pt x="6833687" y="8753660"/>
                </a:lnTo>
                <a:lnTo>
                  <a:pt x="6878699" y="8761336"/>
                </a:lnTo>
                <a:lnTo>
                  <a:pt x="6915993" y="8784366"/>
                </a:lnTo>
                <a:lnTo>
                  <a:pt x="6953294" y="8807395"/>
                </a:lnTo>
                <a:lnTo>
                  <a:pt x="6998309" y="8815071"/>
                </a:lnTo>
                <a:lnTo>
                  <a:pt x="7043322" y="8807395"/>
                </a:lnTo>
                <a:lnTo>
                  <a:pt x="7080616" y="8784366"/>
                </a:lnTo>
                <a:lnTo>
                  <a:pt x="7117911" y="8761336"/>
                </a:lnTo>
                <a:lnTo>
                  <a:pt x="7162924" y="8753660"/>
                </a:lnTo>
                <a:lnTo>
                  <a:pt x="7207939" y="8761336"/>
                </a:lnTo>
                <a:lnTo>
                  <a:pt x="7245240" y="8784366"/>
                </a:lnTo>
                <a:lnTo>
                  <a:pt x="7282534" y="8807395"/>
                </a:lnTo>
                <a:lnTo>
                  <a:pt x="7327546" y="8815071"/>
                </a:lnTo>
                <a:lnTo>
                  <a:pt x="7372558" y="8807395"/>
                </a:lnTo>
                <a:lnTo>
                  <a:pt x="7409852" y="8784366"/>
                </a:lnTo>
                <a:lnTo>
                  <a:pt x="7447153" y="8761336"/>
                </a:lnTo>
                <a:lnTo>
                  <a:pt x="7492168" y="8753660"/>
                </a:lnTo>
                <a:lnTo>
                  <a:pt x="7537181" y="8761336"/>
                </a:lnTo>
                <a:lnTo>
                  <a:pt x="7574476" y="8784366"/>
                </a:lnTo>
                <a:lnTo>
                  <a:pt x="7611775" y="8807395"/>
                </a:lnTo>
                <a:lnTo>
                  <a:pt x="7656787" y="8815071"/>
                </a:lnTo>
                <a:lnTo>
                  <a:pt x="7701800" y="8807395"/>
                </a:lnTo>
                <a:lnTo>
                  <a:pt x="7739099" y="8784366"/>
                </a:lnTo>
                <a:lnTo>
                  <a:pt x="7776393" y="8761336"/>
                </a:lnTo>
                <a:lnTo>
                  <a:pt x="7821407" y="8753660"/>
                </a:lnTo>
                <a:lnTo>
                  <a:pt x="7866422" y="8761336"/>
                </a:lnTo>
                <a:lnTo>
                  <a:pt x="7903722" y="8784366"/>
                </a:lnTo>
                <a:lnTo>
                  <a:pt x="7941017" y="8807395"/>
                </a:lnTo>
                <a:lnTo>
                  <a:pt x="7986029" y="8815071"/>
                </a:lnTo>
                <a:lnTo>
                  <a:pt x="8031041" y="8807395"/>
                </a:lnTo>
                <a:lnTo>
                  <a:pt x="8068335" y="8784366"/>
                </a:lnTo>
                <a:lnTo>
                  <a:pt x="8105635" y="8761336"/>
                </a:lnTo>
                <a:lnTo>
                  <a:pt x="8150651" y="8753660"/>
                </a:lnTo>
                <a:lnTo>
                  <a:pt x="8195664" y="8761336"/>
                </a:lnTo>
                <a:lnTo>
                  <a:pt x="8232958" y="8784366"/>
                </a:lnTo>
                <a:lnTo>
                  <a:pt x="8270257" y="8807395"/>
                </a:lnTo>
                <a:lnTo>
                  <a:pt x="8315270" y="8815071"/>
                </a:lnTo>
                <a:lnTo>
                  <a:pt x="8360283" y="8807395"/>
                </a:lnTo>
                <a:lnTo>
                  <a:pt x="8397582" y="8784366"/>
                </a:lnTo>
                <a:lnTo>
                  <a:pt x="8434876" y="8761336"/>
                </a:lnTo>
                <a:lnTo>
                  <a:pt x="8479889" y="8753660"/>
                </a:lnTo>
                <a:lnTo>
                  <a:pt x="8524904" y="8761336"/>
                </a:lnTo>
                <a:lnTo>
                  <a:pt x="8562205" y="8784366"/>
                </a:lnTo>
                <a:lnTo>
                  <a:pt x="8599499" y="8807395"/>
                </a:lnTo>
                <a:lnTo>
                  <a:pt x="8644511" y="8815071"/>
                </a:lnTo>
                <a:lnTo>
                  <a:pt x="8689523" y="8807395"/>
                </a:lnTo>
                <a:lnTo>
                  <a:pt x="8726818" y="8784366"/>
                </a:lnTo>
                <a:lnTo>
                  <a:pt x="8764118" y="8761336"/>
                </a:lnTo>
                <a:lnTo>
                  <a:pt x="8809133" y="8753660"/>
                </a:lnTo>
                <a:lnTo>
                  <a:pt x="8854146" y="8761336"/>
                </a:lnTo>
                <a:lnTo>
                  <a:pt x="8891441" y="8784366"/>
                </a:lnTo>
                <a:lnTo>
                  <a:pt x="8928735" y="8807395"/>
                </a:lnTo>
                <a:lnTo>
                  <a:pt x="8973749" y="8815071"/>
                </a:lnTo>
                <a:lnTo>
                  <a:pt x="9018764" y="8807395"/>
                </a:lnTo>
                <a:lnTo>
                  <a:pt x="9056064" y="8784366"/>
                </a:lnTo>
                <a:lnTo>
                  <a:pt x="9093359" y="8761336"/>
                </a:lnTo>
                <a:lnTo>
                  <a:pt x="9138372" y="8753660"/>
                </a:lnTo>
                <a:lnTo>
                  <a:pt x="9183387" y="8761336"/>
                </a:lnTo>
                <a:lnTo>
                  <a:pt x="9220687" y="8784366"/>
                </a:lnTo>
                <a:lnTo>
                  <a:pt x="9257982" y="8807395"/>
                </a:lnTo>
                <a:lnTo>
                  <a:pt x="9302994" y="8815071"/>
                </a:lnTo>
                <a:lnTo>
                  <a:pt x="9348006" y="8807395"/>
                </a:lnTo>
                <a:lnTo>
                  <a:pt x="9385300" y="8784366"/>
                </a:lnTo>
                <a:lnTo>
                  <a:pt x="9422601" y="8761336"/>
                </a:lnTo>
                <a:lnTo>
                  <a:pt x="9467616" y="8753660"/>
                </a:lnTo>
                <a:lnTo>
                  <a:pt x="9512629" y="8761336"/>
                </a:lnTo>
                <a:lnTo>
                  <a:pt x="9549923" y="8784366"/>
                </a:lnTo>
                <a:lnTo>
                  <a:pt x="9587218" y="8807395"/>
                </a:lnTo>
                <a:lnTo>
                  <a:pt x="9632231" y="8815071"/>
                </a:lnTo>
                <a:lnTo>
                  <a:pt x="9677246" y="8807395"/>
                </a:lnTo>
                <a:lnTo>
                  <a:pt x="9714547" y="8784366"/>
                </a:lnTo>
                <a:lnTo>
                  <a:pt x="9751841" y="8761336"/>
                </a:lnTo>
                <a:lnTo>
                  <a:pt x="9796854" y="8753660"/>
                </a:lnTo>
                <a:lnTo>
                  <a:pt x="9841869" y="8761336"/>
                </a:lnTo>
                <a:lnTo>
                  <a:pt x="9879170" y="8784366"/>
                </a:lnTo>
                <a:lnTo>
                  <a:pt x="9916464" y="8807395"/>
                </a:lnTo>
                <a:lnTo>
                  <a:pt x="9961476" y="8815071"/>
                </a:lnTo>
                <a:lnTo>
                  <a:pt x="10006488" y="8807395"/>
                </a:lnTo>
                <a:lnTo>
                  <a:pt x="10043783" y="8784366"/>
                </a:lnTo>
                <a:lnTo>
                  <a:pt x="10081083" y="8761336"/>
                </a:lnTo>
                <a:lnTo>
                  <a:pt x="10126098" y="8753660"/>
                </a:lnTo>
                <a:lnTo>
                  <a:pt x="10171111" y="8761336"/>
                </a:lnTo>
                <a:lnTo>
                  <a:pt x="10208406" y="8784366"/>
                </a:lnTo>
                <a:lnTo>
                  <a:pt x="10231435" y="8747065"/>
                </a:lnTo>
                <a:lnTo>
                  <a:pt x="10239112" y="8702050"/>
                </a:lnTo>
                <a:lnTo>
                  <a:pt x="10231435" y="8657037"/>
                </a:lnTo>
                <a:lnTo>
                  <a:pt x="10208406" y="8619742"/>
                </a:lnTo>
                <a:lnTo>
                  <a:pt x="10185377" y="8582448"/>
                </a:lnTo>
                <a:lnTo>
                  <a:pt x="10177700" y="8537436"/>
                </a:lnTo>
                <a:lnTo>
                  <a:pt x="10185377" y="8492424"/>
                </a:lnTo>
                <a:lnTo>
                  <a:pt x="10208406" y="8455129"/>
                </a:lnTo>
                <a:lnTo>
                  <a:pt x="10231435" y="8417829"/>
                </a:lnTo>
                <a:lnTo>
                  <a:pt x="10239112" y="8372814"/>
                </a:lnTo>
                <a:lnTo>
                  <a:pt x="10231435" y="8327801"/>
                </a:lnTo>
                <a:lnTo>
                  <a:pt x="10208406" y="8290506"/>
                </a:lnTo>
                <a:lnTo>
                  <a:pt x="10185377" y="8253206"/>
                </a:lnTo>
                <a:lnTo>
                  <a:pt x="10177700" y="8208191"/>
                </a:lnTo>
                <a:lnTo>
                  <a:pt x="10185377" y="8163177"/>
                </a:lnTo>
                <a:lnTo>
                  <a:pt x="10208406" y="8125883"/>
                </a:lnTo>
                <a:lnTo>
                  <a:pt x="10231435" y="8088588"/>
                </a:lnTo>
                <a:lnTo>
                  <a:pt x="10239112" y="8043575"/>
                </a:lnTo>
                <a:lnTo>
                  <a:pt x="10231435" y="7998560"/>
                </a:lnTo>
                <a:lnTo>
                  <a:pt x="10208406" y="7961260"/>
                </a:lnTo>
                <a:lnTo>
                  <a:pt x="10185377" y="7923965"/>
                </a:lnTo>
                <a:lnTo>
                  <a:pt x="10177700" y="7878952"/>
                </a:lnTo>
                <a:lnTo>
                  <a:pt x="10185377" y="7833937"/>
                </a:lnTo>
                <a:lnTo>
                  <a:pt x="10208406" y="7796636"/>
                </a:lnTo>
                <a:lnTo>
                  <a:pt x="10231435" y="7759342"/>
                </a:lnTo>
                <a:lnTo>
                  <a:pt x="10239112" y="7714330"/>
                </a:lnTo>
                <a:lnTo>
                  <a:pt x="10231435" y="7669318"/>
                </a:lnTo>
                <a:lnTo>
                  <a:pt x="10208406" y="7632024"/>
                </a:lnTo>
                <a:lnTo>
                  <a:pt x="10185377" y="7594729"/>
                </a:lnTo>
                <a:lnTo>
                  <a:pt x="10177700" y="7549716"/>
                </a:lnTo>
                <a:lnTo>
                  <a:pt x="10185377" y="7504701"/>
                </a:lnTo>
                <a:lnTo>
                  <a:pt x="10208406" y="7467400"/>
                </a:lnTo>
                <a:lnTo>
                  <a:pt x="10231435" y="7430101"/>
                </a:lnTo>
                <a:lnTo>
                  <a:pt x="10239112" y="7385089"/>
                </a:lnTo>
                <a:lnTo>
                  <a:pt x="10231435" y="7340076"/>
                </a:lnTo>
                <a:lnTo>
                  <a:pt x="10208406" y="7302777"/>
                </a:lnTo>
                <a:lnTo>
                  <a:pt x="10185377" y="7265483"/>
                </a:lnTo>
                <a:lnTo>
                  <a:pt x="10177700" y="7220471"/>
                </a:lnTo>
                <a:lnTo>
                  <a:pt x="10185377" y="7175459"/>
                </a:lnTo>
                <a:lnTo>
                  <a:pt x="10208406" y="7138164"/>
                </a:lnTo>
                <a:lnTo>
                  <a:pt x="10231435" y="7100864"/>
                </a:lnTo>
                <a:lnTo>
                  <a:pt x="10239112" y="7055849"/>
                </a:lnTo>
                <a:lnTo>
                  <a:pt x="10231435" y="7010836"/>
                </a:lnTo>
                <a:lnTo>
                  <a:pt x="10208406" y="6973541"/>
                </a:lnTo>
                <a:lnTo>
                  <a:pt x="10185377" y="6936242"/>
                </a:lnTo>
                <a:lnTo>
                  <a:pt x="10177700" y="6891229"/>
                </a:lnTo>
                <a:lnTo>
                  <a:pt x="10185377" y="6846217"/>
                </a:lnTo>
                <a:lnTo>
                  <a:pt x="10208406" y="6808918"/>
                </a:lnTo>
                <a:lnTo>
                  <a:pt x="10231435" y="6771623"/>
                </a:lnTo>
                <a:lnTo>
                  <a:pt x="10239112" y="6726610"/>
                </a:lnTo>
                <a:lnTo>
                  <a:pt x="10231435" y="6681595"/>
                </a:lnTo>
                <a:lnTo>
                  <a:pt x="10208406" y="6644295"/>
                </a:lnTo>
                <a:lnTo>
                  <a:pt x="10185377" y="6607000"/>
                </a:lnTo>
                <a:lnTo>
                  <a:pt x="10177700" y="6561988"/>
                </a:lnTo>
                <a:lnTo>
                  <a:pt x="10185377" y="6516976"/>
                </a:lnTo>
                <a:lnTo>
                  <a:pt x="10208406" y="6479682"/>
                </a:lnTo>
                <a:lnTo>
                  <a:pt x="10231435" y="6442381"/>
                </a:lnTo>
                <a:lnTo>
                  <a:pt x="10239112" y="6397366"/>
                </a:lnTo>
                <a:lnTo>
                  <a:pt x="10231435" y="6352353"/>
                </a:lnTo>
                <a:lnTo>
                  <a:pt x="10208406" y="6315059"/>
                </a:lnTo>
                <a:lnTo>
                  <a:pt x="10185377" y="6277764"/>
                </a:lnTo>
                <a:lnTo>
                  <a:pt x="10177700" y="6232751"/>
                </a:lnTo>
                <a:lnTo>
                  <a:pt x="10185377" y="6187736"/>
                </a:lnTo>
                <a:lnTo>
                  <a:pt x="10208406" y="6150435"/>
                </a:lnTo>
                <a:lnTo>
                  <a:pt x="10231435" y="6113141"/>
                </a:lnTo>
                <a:lnTo>
                  <a:pt x="10239112" y="6068128"/>
                </a:lnTo>
                <a:lnTo>
                  <a:pt x="10231435" y="6023112"/>
                </a:lnTo>
                <a:lnTo>
                  <a:pt x="10208406" y="5985812"/>
                </a:lnTo>
                <a:lnTo>
                  <a:pt x="10185377" y="5948518"/>
                </a:lnTo>
                <a:lnTo>
                  <a:pt x="10177700" y="5903506"/>
                </a:lnTo>
                <a:lnTo>
                  <a:pt x="10185377" y="5858494"/>
                </a:lnTo>
                <a:lnTo>
                  <a:pt x="10208406" y="5821199"/>
                </a:lnTo>
                <a:lnTo>
                  <a:pt x="10231435" y="5783899"/>
                </a:lnTo>
                <a:lnTo>
                  <a:pt x="10239112" y="5738884"/>
                </a:lnTo>
                <a:lnTo>
                  <a:pt x="10231435" y="5693870"/>
                </a:lnTo>
                <a:lnTo>
                  <a:pt x="10208406" y="5656576"/>
                </a:lnTo>
                <a:lnTo>
                  <a:pt x="10185377" y="5619277"/>
                </a:lnTo>
                <a:lnTo>
                  <a:pt x="10177700" y="5574264"/>
                </a:lnTo>
                <a:lnTo>
                  <a:pt x="10185377" y="5529252"/>
                </a:lnTo>
                <a:lnTo>
                  <a:pt x="10208406" y="5491953"/>
                </a:lnTo>
                <a:lnTo>
                  <a:pt x="10231435" y="5454658"/>
                </a:lnTo>
                <a:lnTo>
                  <a:pt x="10239112" y="5409645"/>
                </a:lnTo>
                <a:lnTo>
                  <a:pt x="10231435" y="5364630"/>
                </a:lnTo>
                <a:lnTo>
                  <a:pt x="10208406" y="5327329"/>
                </a:lnTo>
                <a:lnTo>
                  <a:pt x="10185377" y="5290035"/>
                </a:lnTo>
                <a:lnTo>
                  <a:pt x="10177700" y="5245023"/>
                </a:lnTo>
                <a:lnTo>
                  <a:pt x="10185377" y="5200011"/>
                </a:lnTo>
                <a:lnTo>
                  <a:pt x="10208406" y="5162717"/>
                </a:lnTo>
                <a:lnTo>
                  <a:pt x="10231435" y="5125418"/>
                </a:lnTo>
                <a:lnTo>
                  <a:pt x="10239112" y="5080405"/>
                </a:lnTo>
                <a:lnTo>
                  <a:pt x="10231435" y="5035392"/>
                </a:lnTo>
                <a:lnTo>
                  <a:pt x="10208406" y="4998093"/>
                </a:lnTo>
                <a:lnTo>
                  <a:pt x="10185377" y="4960799"/>
                </a:lnTo>
                <a:lnTo>
                  <a:pt x="10177700" y="4915786"/>
                </a:lnTo>
                <a:lnTo>
                  <a:pt x="10185377" y="4870771"/>
                </a:lnTo>
                <a:lnTo>
                  <a:pt x="10208406" y="4833470"/>
                </a:lnTo>
                <a:lnTo>
                  <a:pt x="10231435" y="4796176"/>
                </a:lnTo>
                <a:lnTo>
                  <a:pt x="10239112" y="4751164"/>
                </a:lnTo>
                <a:lnTo>
                  <a:pt x="10231435" y="4706152"/>
                </a:lnTo>
                <a:lnTo>
                  <a:pt x="10208406" y="4668857"/>
                </a:lnTo>
                <a:lnTo>
                  <a:pt x="10185377" y="4631557"/>
                </a:lnTo>
                <a:lnTo>
                  <a:pt x="10177700" y="4586542"/>
                </a:lnTo>
                <a:lnTo>
                  <a:pt x="10185377" y="4541529"/>
                </a:lnTo>
                <a:lnTo>
                  <a:pt x="10208406" y="4504234"/>
                </a:lnTo>
                <a:lnTo>
                  <a:pt x="10231435" y="4466934"/>
                </a:lnTo>
                <a:lnTo>
                  <a:pt x="10239112" y="4421919"/>
                </a:lnTo>
                <a:lnTo>
                  <a:pt x="10231435" y="4376905"/>
                </a:lnTo>
                <a:lnTo>
                  <a:pt x="10208406" y="4339611"/>
                </a:lnTo>
                <a:lnTo>
                  <a:pt x="10185377" y="4302316"/>
                </a:lnTo>
                <a:lnTo>
                  <a:pt x="10177700" y="4257304"/>
                </a:lnTo>
                <a:lnTo>
                  <a:pt x="10185377" y="4212292"/>
                </a:lnTo>
                <a:lnTo>
                  <a:pt x="10208406" y="4174998"/>
                </a:lnTo>
                <a:lnTo>
                  <a:pt x="10231435" y="4137697"/>
                </a:lnTo>
                <a:lnTo>
                  <a:pt x="10239112" y="4092681"/>
                </a:lnTo>
                <a:lnTo>
                  <a:pt x="10231435" y="4047665"/>
                </a:lnTo>
                <a:lnTo>
                  <a:pt x="10208406" y="4010364"/>
                </a:lnTo>
                <a:lnTo>
                  <a:pt x="10185377" y="3973070"/>
                </a:lnTo>
                <a:lnTo>
                  <a:pt x="10177700" y="3928058"/>
                </a:lnTo>
                <a:lnTo>
                  <a:pt x="10185377" y="3883046"/>
                </a:lnTo>
                <a:lnTo>
                  <a:pt x="10208406" y="3845752"/>
                </a:lnTo>
                <a:lnTo>
                  <a:pt x="10231435" y="3808453"/>
                </a:lnTo>
                <a:lnTo>
                  <a:pt x="10239112" y="3763440"/>
                </a:lnTo>
                <a:lnTo>
                  <a:pt x="10231435" y="3718427"/>
                </a:lnTo>
                <a:lnTo>
                  <a:pt x="10208406" y="3681128"/>
                </a:lnTo>
                <a:lnTo>
                  <a:pt x="10185377" y="3643834"/>
                </a:lnTo>
                <a:lnTo>
                  <a:pt x="10177700" y="3598821"/>
                </a:lnTo>
                <a:lnTo>
                  <a:pt x="10185377" y="3553805"/>
                </a:lnTo>
                <a:lnTo>
                  <a:pt x="10208406" y="3516505"/>
                </a:lnTo>
                <a:lnTo>
                  <a:pt x="10231435" y="3479211"/>
                </a:lnTo>
                <a:lnTo>
                  <a:pt x="10239112" y="3434199"/>
                </a:lnTo>
                <a:lnTo>
                  <a:pt x="10231435" y="3389187"/>
                </a:lnTo>
                <a:lnTo>
                  <a:pt x="10208406" y="3351892"/>
                </a:lnTo>
                <a:lnTo>
                  <a:pt x="10185377" y="3314592"/>
                </a:lnTo>
                <a:lnTo>
                  <a:pt x="10177700" y="3269577"/>
                </a:lnTo>
                <a:lnTo>
                  <a:pt x="10185377" y="3224563"/>
                </a:lnTo>
                <a:lnTo>
                  <a:pt x="10208406" y="3187269"/>
                </a:lnTo>
                <a:lnTo>
                  <a:pt x="10231435" y="3149969"/>
                </a:lnTo>
                <a:lnTo>
                  <a:pt x="10239112" y="3104953"/>
                </a:lnTo>
                <a:lnTo>
                  <a:pt x="10231435" y="3059940"/>
                </a:lnTo>
                <a:lnTo>
                  <a:pt x="10208406" y="3022646"/>
                </a:lnTo>
                <a:lnTo>
                  <a:pt x="10185377" y="2985351"/>
                </a:lnTo>
                <a:lnTo>
                  <a:pt x="10177700" y="2940339"/>
                </a:lnTo>
                <a:lnTo>
                  <a:pt x="10185377" y="2895327"/>
                </a:lnTo>
                <a:lnTo>
                  <a:pt x="10208406" y="2858033"/>
                </a:lnTo>
                <a:lnTo>
                  <a:pt x="10231435" y="2820732"/>
                </a:lnTo>
                <a:lnTo>
                  <a:pt x="10239112" y="2775716"/>
                </a:lnTo>
                <a:lnTo>
                  <a:pt x="10231435" y="2730700"/>
                </a:lnTo>
                <a:lnTo>
                  <a:pt x="10208406" y="2693399"/>
                </a:lnTo>
                <a:lnTo>
                  <a:pt x="10185377" y="2656105"/>
                </a:lnTo>
                <a:lnTo>
                  <a:pt x="10177700" y="2611093"/>
                </a:lnTo>
                <a:lnTo>
                  <a:pt x="10185377" y="2566081"/>
                </a:lnTo>
                <a:lnTo>
                  <a:pt x="10208406" y="2528786"/>
                </a:lnTo>
                <a:lnTo>
                  <a:pt x="10231435" y="2491492"/>
                </a:lnTo>
                <a:lnTo>
                  <a:pt x="10239112" y="2446479"/>
                </a:lnTo>
                <a:lnTo>
                  <a:pt x="10231435" y="2401464"/>
                </a:lnTo>
                <a:lnTo>
                  <a:pt x="10208406" y="2364163"/>
                </a:lnTo>
                <a:lnTo>
                  <a:pt x="10185377" y="2326869"/>
                </a:lnTo>
                <a:lnTo>
                  <a:pt x="10177700" y="2281855"/>
                </a:lnTo>
                <a:lnTo>
                  <a:pt x="10185377" y="2236840"/>
                </a:lnTo>
                <a:lnTo>
                  <a:pt x="10208406" y="2199540"/>
                </a:lnTo>
                <a:lnTo>
                  <a:pt x="10231435" y="2162246"/>
                </a:lnTo>
                <a:lnTo>
                  <a:pt x="10239112" y="2117233"/>
                </a:lnTo>
                <a:lnTo>
                  <a:pt x="10231435" y="2072221"/>
                </a:lnTo>
                <a:lnTo>
                  <a:pt x="10208406" y="2034927"/>
                </a:lnTo>
                <a:lnTo>
                  <a:pt x="10185377" y="1997627"/>
                </a:lnTo>
                <a:lnTo>
                  <a:pt x="10177700" y="1952612"/>
                </a:lnTo>
                <a:lnTo>
                  <a:pt x="10185377" y="1907598"/>
                </a:lnTo>
                <a:lnTo>
                  <a:pt x="10208406" y="1870304"/>
                </a:lnTo>
                <a:lnTo>
                  <a:pt x="10231435" y="1833005"/>
                </a:lnTo>
                <a:lnTo>
                  <a:pt x="10239112" y="1787992"/>
                </a:lnTo>
                <a:lnTo>
                  <a:pt x="10231435" y="1742979"/>
                </a:lnTo>
                <a:lnTo>
                  <a:pt x="10208406" y="1705681"/>
                </a:lnTo>
                <a:lnTo>
                  <a:pt x="10185377" y="1668386"/>
                </a:lnTo>
                <a:lnTo>
                  <a:pt x="10177700" y="1623374"/>
                </a:lnTo>
                <a:lnTo>
                  <a:pt x="10185377" y="1578362"/>
                </a:lnTo>
                <a:lnTo>
                  <a:pt x="10208406" y="1541068"/>
                </a:lnTo>
                <a:lnTo>
                  <a:pt x="10231435" y="1503767"/>
                </a:lnTo>
                <a:lnTo>
                  <a:pt x="10239112" y="1458752"/>
                </a:lnTo>
                <a:lnTo>
                  <a:pt x="10231435" y="1413739"/>
                </a:lnTo>
                <a:lnTo>
                  <a:pt x="10208406" y="1376445"/>
                </a:lnTo>
                <a:lnTo>
                  <a:pt x="10185377" y="1339144"/>
                </a:lnTo>
                <a:lnTo>
                  <a:pt x="10177700" y="1294129"/>
                </a:lnTo>
                <a:lnTo>
                  <a:pt x="10185377" y="1249116"/>
                </a:lnTo>
                <a:lnTo>
                  <a:pt x="10208406" y="1211821"/>
                </a:lnTo>
                <a:lnTo>
                  <a:pt x="10231435" y="1174527"/>
                </a:lnTo>
                <a:lnTo>
                  <a:pt x="10239112" y="1129514"/>
                </a:lnTo>
                <a:lnTo>
                  <a:pt x="10231435" y="1084498"/>
                </a:lnTo>
                <a:lnTo>
                  <a:pt x="10208406" y="1047198"/>
                </a:lnTo>
                <a:lnTo>
                  <a:pt x="10185377" y="1009903"/>
                </a:lnTo>
                <a:lnTo>
                  <a:pt x="10177700" y="964890"/>
                </a:lnTo>
                <a:lnTo>
                  <a:pt x="10185377" y="919875"/>
                </a:lnTo>
                <a:lnTo>
                  <a:pt x="10208406" y="882575"/>
                </a:lnTo>
                <a:lnTo>
                  <a:pt x="10231435" y="845280"/>
                </a:lnTo>
                <a:lnTo>
                  <a:pt x="10239112" y="800268"/>
                </a:lnTo>
                <a:lnTo>
                  <a:pt x="10231435" y="755256"/>
                </a:lnTo>
                <a:lnTo>
                  <a:pt x="10208406" y="717962"/>
                </a:lnTo>
                <a:lnTo>
                  <a:pt x="10185377" y="680666"/>
                </a:lnTo>
                <a:lnTo>
                  <a:pt x="10177700" y="635650"/>
                </a:lnTo>
                <a:lnTo>
                  <a:pt x="10185377" y="590635"/>
                </a:lnTo>
                <a:lnTo>
                  <a:pt x="10208406" y="553339"/>
                </a:lnTo>
                <a:lnTo>
                  <a:pt x="10231435" y="516040"/>
                </a:lnTo>
                <a:lnTo>
                  <a:pt x="10239112" y="471027"/>
                </a:lnTo>
                <a:lnTo>
                  <a:pt x="10231435" y="426014"/>
                </a:lnTo>
                <a:lnTo>
                  <a:pt x="10208406" y="388715"/>
                </a:lnTo>
                <a:lnTo>
                  <a:pt x="10185377" y="351421"/>
                </a:lnTo>
                <a:lnTo>
                  <a:pt x="10177700" y="306409"/>
                </a:lnTo>
                <a:lnTo>
                  <a:pt x="10185377" y="261397"/>
                </a:lnTo>
                <a:lnTo>
                  <a:pt x="10208406" y="224103"/>
                </a:lnTo>
                <a:lnTo>
                  <a:pt x="10231435" y="186802"/>
                </a:lnTo>
                <a:lnTo>
                  <a:pt x="10239112" y="141787"/>
                </a:lnTo>
                <a:lnTo>
                  <a:pt x="10231435" y="96774"/>
                </a:lnTo>
                <a:lnTo>
                  <a:pt x="10208406" y="59479"/>
                </a:lnTo>
                <a:lnTo>
                  <a:pt x="10187742" y="65874"/>
                </a:lnTo>
                <a:lnTo>
                  <a:pt x="10151272" y="65008"/>
                </a:lnTo>
                <a:lnTo>
                  <a:pt x="10109406" y="54184"/>
                </a:lnTo>
                <a:lnTo>
                  <a:pt x="10072557" y="30705"/>
                </a:lnTo>
                <a:lnTo>
                  <a:pt x="10035262" y="7676"/>
                </a:lnTo>
                <a:lnTo>
                  <a:pt x="9990249" y="0"/>
                </a:lnTo>
                <a:lnTo>
                  <a:pt x="9945234" y="7676"/>
                </a:lnTo>
                <a:lnTo>
                  <a:pt x="9907933" y="30705"/>
                </a:lnTo>
                <a:lnTo>
                  <a:pt x="9870639" y="53735"/>
                </a:lnTo>
                <a:lnTo>
                  <a:pt x="9825627" y="61411"/>
                </a:lnTo>
                <a:lnTo>
                  <a:pt x="9780615" y="53735"/>
                </a:lnTo>
                <a:lnTo>
                  <a:pt x="9743321" y="30705"/>
                </a:lnTo>
                <a:lnTo>
                  <a:pt x="9706020" y="7676"/>
                </a:lnTo>
                <a:lnTo>
                  <a:pt x="9661005" y="0"/>
                </a:lnTo>
                <a:lnTo>
                  <a:pt x="9615992" y="7676"/>
                </a:lnTo>
                <a:lnTo>
                  <a:pt x="9578697" y="30705"/>
                </a:lnTo>
                <a:lnTo>
                  <a:pt x="9541398" y="53735"/>
                </a:lnTo>
                <a:lnTo>
                  <a:pt x="9496386" y="61411"/>
                </a:lnTo>
                <a:lnTo>
                  <a:pt x="9451373" y="53735"/>
                </a:lnTo>
                <a:lnTo>
                  <a:pt x="9414074" y="30705"/>
                </a:lnTo>
                <a:lnTo>
                  <a:pt x="9376780" y="7676"/>
                </a:lnTo>
                <a:lnTo>
                  <a:pt x="9331766" y="0"/>
                </a:lnTo>
                <a:lnTo>
                  <a:pt x="9286751" y="7676"/>
                </a:lnTo>
                <a:lnTo>
                  <a:pt x="9249451" y="30705"/>
                </a:lnTo>
                <a:lnTo>
                  <a:pt x="9212157" y="53735"/>
                </a:lnTo>
                <a:lnTo>
                  <a:pt x="9167144" y="61411"/>
                </a:lnTo>
                <a:lnTo>
                  <a:pt x="9122132" y="53735"/>
                </a:lnTo>
                <a:lnTo>
                  <a:pt x="9084838" y="30705"/>
                </a:lnTo>
                <a:lnTo>
                  <a:pt x="9047538" y="7676"/>
                </a:lnTo>
                <a:lnTo>
                  <a:pt x="9002523" y="0"/>
                </a:lnTo>
                <a:lnTo>
                  <a:pt x="8957509" y="7676"/>
                </a:lnTo>
                <a:lnTo>
                  <a:pt x="8920215" y="30705"/>
                </a:lnTo>
                <a:lnTo>
                  <a:pt x="8882916" y="53735"/>
                </a:lnTo>
                <a:lnTo>
                  <a:pt x="8837903" y="61411"/>
                </a:lnTo>
                <a:lnTo>
                  <a:pt x="8792890" y="53735"/>
                </a:lnTo>
                <a:lnTo>
                  <a:pt x="8755592" y="30705"/>
                </a:lnTo>
                <a:lnTo>
                  <a:pt x="8718297" y="7676"/>
                </a:lnTo>
                <a:lnTo>
                  <a:pt x="8673284" y="0"/>
                </a:lnTo>
                <a:lnTo>
                  <a:pt x="8628269" y="7676"/>
                </a:lnTo>
                <a:lnTo>
                  <a:pt x="8590968" y="30705"/>
                </a:lnTo>
                <a:lnTo>
                  <a:pt x="8553674" y="53735"/>
                </a:lnTo>
                <a:lnTo>
                  <a:pt x="8508662" y="61411"/>
                </a:lnTo>
                <a:lnTo>
                  <a:pt x="8463650" y="53735"/>
                </a:lnTo>
                <a:lnTo>
                  <a:pt x="8426355" y="30705"/>
                </a:lnTo>
                <a:lnTo>
                  <a:pt x="8389055" y="7676"/>
                </a:lnTo>
                <a:lnTo>
                  <a:pt x="8344040" y="0"/>
                </a:lnTo>
                <a:lnTo>
                  <a:pt x="8299027" y="7676"/>
                </a:lnTo>
                <a:lnTo>
                  <a:pt x="8261732" y="30705"/>
                </a:lnTo>
                <a:lnTo>
                  <a:pt x="8224433" y="53735"/>
                </a:lnTo>
                <a:lnTo>
                  <a:pt x="8179421" y="61411"/>
                </a:lnTo>
                <a:lnTo>
                  <a:pt x="8134408" y="53735"/>
                </a:lnTo>
                <a:lnTo>
                  <a:pt x="8097109" y="30705"/>
                </a:lnTo>
                <a:lnTo>
                  <a:pt x="8059814" y="7676"/>
                </a:lnTo>
                <a:lnTo>
                  <a:pt x="8014801" y="0"/>
                </a:lnTo>
                <a:lnTo>
                  <a:pt x="7969786" y="7676"/>
                </a:lnTo>
                <a:lnTo>
                  <a:pt x="7932486" y="30705"/>
                </a:lnTo>
                <a:lnTo>
                  <a:pt x="7895191" y="53735"/>
                </a:lnTo>
                <a:lnTo>
                  <a:pt x="7850179" y="61411"/>
                </a:lnTo>
                <a:lnTo>
                  <a:pt x="7805167" y="53735"/>
                </a:lnTo>
                <a:lnTo>
                  <a:pt x="7767873" y="30705"/>
                </a:lnTo>
                <a:lnTo>
                  <a:pt x="7730573" y="7676"/>
                </a:lnTo>
                <a:lnTo>
                  <a:pt x="7685557" y="0"/>
                </a:lnTo>
                <a:lnTo>
                  <a:pt x="7640544" y="7676"/>
                </a:lnTo>
                <a:lnTo>
                  <a:pt x="7603250" y="30705"/>
                </a:lnTo>
                <a:lnTo>
                  <a:pt x="7565955" y="53735"/>
                </a:lnTo>
                <a:lnTo>
                  <a:pt x="7520942" y="61411"/>
                </a:lnTo>
                <a:lnTo>
                  <a:pt x="7475927" y="53735"/>
                </a:lnTo>
                <a:lnTo>
                  <a:pt x="7438626" y="30705"/>
                </a:lnTo>
                <a:lnTo>
                  <a:pt x="7401332" y="7676"/>
                </a:lnTo>
                <a:lnTo>
                  <a:pt x="7356320" y="0"/>
                </a:lnTo>
                <a:lnTo>
                  <a:pt x="7311308" y="7676"/>
                </a:lnTo>
                <a:lnTo>
                  <a:pt x="7274014" y="30705"/>
                </a:lnTo>
                <a:lnTo>
                  <a:pt x="7236713" y="53735"/>
                </a:lnTo>
                <a:lnTo>
                  <a:pt x="7191698" y="61411"/>
                </a:lnTo>
                <a:lnTo>
                  <a:pt x="7146685" y="53735"/>
                </a:lnTo>
                <a:lnTo>
                  <a:pt x="7109390" y="30705"/>
                </a:lnTo>
                <a:lnTo>
                  <a:pt x="7072090" y="7676"/>
                </a:lnTo>
                <a:lnTo>
                  <a:pt x="7027075" y="0"/>
                </a:lnTo>
                <a:lnTo>
                  <a:pt x="6982062" y="7676"/>
                </a:lnTo>
                <a:lnTo>
                  <a:pt x="6944767" y="30705"/>
                </a:lnTo>
                <a:lnTo>
                  <a:pt x="6907473" y="53735"/>
                </a:lnTo>
                <a:lnTo>
                  <a:pt x="6862459" y="61411"/>
                </a:lnTo>
                <a:lnTo>
                  <a:pt x="6817444" y="53735"/>
                </a:lnTo>
                <a:lnTo>
                  <a:pt x="6780144" y="30705"/>
                </a:lnTo>
                <a:lnTo>
                  <a:pt x="6742849" y="7676"/>
                </a:lnTo>
                <a:lnTo>
                  <a:pt x="6697837" y="0"/>
                </a:lnTo>
                <a:lnTo>
                  <a:pt x="6652825" y="7676"/>
                </a:lnTo>
                <a:lnTo>
                  <a:pt x="6615531" y="30705"/>
                </a:lnTo>
                <a:lnTo>
                  <a:pt x="6578231" y="53735"/>
                </a:lnTo>
                <a:lnTo>
                  <a:pt x="6533215" y="61411"/>
                </a:lnTo>
                <a:lnTo>
                  <a:pt x="6488202" y="53735"/>
                </a:lnTo>
                <a:lnTo>
                  <a:pt x="6450908" y="30705"/>
                </a:lnTo>
                <a:lnTo>
                  <a:pt x="6413609" y="7676"/>
                </a:lnTo>
                <a:lnTo>
                  <a:pt x="6368596" y="0"/>
                </a:lnTo>
                <a:lnTo>
                  <a:pt x="6323583" y="7676"/>
                </a:lnTo>
                <a:lnTo>
                  <a:pt x="6286285" y="30705"/>
                </a:lnTo>
                <a:lnTo>
                  <a:pt x="6248990" y="53735"/>
                </a:lnTo>
                <a:lnTo>
                  <a:pt x="6203977" y="61411"/>
                </a:lnTo>
                <a:lnTo>
                  <a:pt x="6158962" y="53735"/>
                </a:lnTo>
                <a:lnTo>
                  <a:pt x="6121661" y="30705"/>
                </a:lnTo>
                <a:lnTo>
                  <a:pt x="6084367" y="7676"/>
                </a:lnTo>
                <a:lnTo>
                  <a:pt x="6039355" y="0"/>
                </a:lnTo>
                <a:lnTo>
                  <a:pt x="5994343" y="7676"/>
                </a:lnTo>
                <a:lnTo>
                  <a:pt x="5957048" y="30705"/>
                </a:lnTo>
                <a:lnTo>
                  <a:pt x="5919748" y="53735"/>
                </a:lnTo>
                <a:lnTo>
                  <a:pt x="5874733" y="61411"/>
                </a:lnTo>
                <a:lnTo>
                  <a:pt x="5829720" y="53735"/>
                </a:lnTo>
                <a:lnTo>
                  <a:pt x="5792425" y="30705"/>
                </a:lnTo>
                <a:lnTo>
                  <a:pt x="5755126" y="7676"/>
                </a:lnTo>
                <a:lnTo>
                  <a:pt x="5710114" y="0"/>
                </a:lnTo>
                <a:lnTo>
                  <a:pt x="5665101" y="7676"/>
                </a:lnTo>
                <a:lnTo>
                  <a:pt x="5627802" y="30705"/>
                </a:lnTo>
                <a:lnTo>
                  <a:pt x="5590507" y="53735"/>
                </a:lnTo>
                <a:lnTo>
                  <a:pt x="5545494" y="61411"/>
                </a:lnTo>
                <a:lnTo>
                  <a:pt x="5500479" y="53735"/>
                </a:lnTo>
                <a:lnTo>
                  <a:pt x="5463179" y="30705"/>
                </a:lnTo>
                <a:lnTo>
                  <a:pt x="5425884" y="7676"/>
                </a:lnTo>
                <a:lnTo>
                  <a:pt x="5380872" y="0"/>
                </a:lnTo>
                <a:lnTo>
                  <a:pt x="5335860" y="7676"/>
                </a:lnTo>
                <a:lnTo>
                  <a:pt x="5298566" y="30705"/>
                </a:lnTo>
                <a:lnTo>
                  <a:pt x="5261266" y="53735"/>
                </a:lnTo>
                <a:lnTo>
                  <a:pt x="5216250" y="61411"/>
                </a:lnTo>
                <a:lnTo>
                  <a:pt x="5171237" y="53735"/>
                </a:lnTo>
                <a:lnTo>
                  <a:pt x="5133943" y="30705"/>
                </a:lnTo>
                <a:lnTo>
                  <a:pt x="5096644" y="7676"/>
                </a:lnTo>
                <a:lnTo>
                  <a:pt x="5051631" y="0"/>
                </a:lnTo>
                <a:lnTo>
                  <a:pt x="5006618" y="7676"/>
                </a:lnTo>
                <a:lnTo>
                  <a:pt x="4969319" y="30705"/>
                </a:lnTo>
                <a:lnTo>
                  <a:pt x="4932025" y="53735"/>
                </a:lnTo>
                <a:lnTo>
                  <a:pt x="4887012" y="61411"/>
                </a:lnTo>
                <a:lnTo>
                  <a:pt x="4841997" y="53735"/>
                </a:lnTo>
                <a:lnTo>
                  <a:pt x="4804696" y="30705"/>
                </a:lnTo>
                <a:lnTo>
                  <a:pt x="4767402" y="7676"/>
                </a:lnTo>
                <a:lnTo>
                  <a:pt x="4722390" y="0"/>
                </a:lnTo>
                <a:lnTo>
                  <a:pt x="4677378" y="7676"/>
                </a:lnTo>
                <a:lnTo>
                  <a:pt x="4640083" y="30705"/>
                </a:lnTo>
                <a:lnTo>
                  <a:pt x="4602783" y="53735"/>
                </a:lnTo>
                <a:lnTo>
                  <a:pt x="4557768" y="61411"/>
                </a:lnTo>
                <a:lnTo>
                  <a:pt x="4512755" y="53735"/>
                </a:lnTo>
                <a:lnTo>
                  <a:pt x="4475460" y="30705"/>
                </a:lnTo>
                <a:lnTo>
                  <a:pt x="4438166" y="7676"/>
                </a:lnTo>
                <a:lnTo>
                  <a:pt x="4393152" y="0"/>
                </a:lnTo>
                <a:lnTo>
                  <a:pt x="4348137" y="7676"/>
                </a:lnTo>
                <a:lnTo>
                  <a:pt x="4310837" y="30705"/>
                </a:lnTo>
                <a:lnTo>
                  <a:pt x="4273542" y="53735"/>
                </a:lnTo>
                <a:lnTo>
                  <a:pt x="4228529" y="61411"/>
                </a:lnTo>
                <a:lnTo>
                  <a:pt x="4183514" y="53735"/>
                </a:lnTo>
                <a:lnTo>
                  <a:pt x="4146214" y="30705"/>
                </a:lnTo>
                <a:lnTo>
                  <a:pt x="4108919" y="7676"/>
                </a:lnTo>
                <a:lnTo>
                  <a:pt x="4063907" y="0"/>
                </a:lnTo>
                <a:lnTo>
                  <a:pt x="4018895" y="7676"/>
                </a:lnTo>
                <a:lnTo>
                  <a:pt x="3981601" y="30705"/>
                </a:lnTo>
                <a:lnTo>
                  <a:pt x="3944300" y="53735"/>
                </a:lnTo>
                <a:lnTo>
                  <a:pt x="3899285" y="61411"/>
                </a:lnTo>
                <a:lnTo>
                  <a:pt x="3854272" y="53735"/>
                </a:lnTo>
                <a:lnTo>
                  <a:pt x="3816978" y="30705"/>
                </a:lnTo>
                <a:lnTo>
                  <a:pt x="3779683" y="7676"/>
                </a:lnTo>
                <a:lnTo>
                  <a:pt x="3734670" y="0"/>
                </a:lnTo>
                <a:lnTo>
                  <a:pt x="3689655" y="7676"/>
                </a:lnTo>
                <a:lnTo>
                  <a:pt x="3652354" y="30705"/>
                </a:lnTo>
                <a:lnTo>
                  <a:pt x="3615060" y="53735"/>
                </a:lnTo>
                <a:lnTo>
                  <a:pt x="3570047" y="61411"/>
                </a:lnTo>
                <a:lnTo>
                  <a:pt x="3525031" y="53735"/>
                </a:lnTo>
                <a:lnTo>
                  <a:pt x="3487731" y="30705"/>
                </a:lnTo>
                <a:lnTo>
                  <a:pt x="3450437" y="7676"/>
                </a:lnTo>
                <a:lnTo>
                  <a:pt x="3405425" y="0"/>
                </a:lnTo>
                <a:lnTo>
                  <a:pt x="3360413" y="7676"/>
                </a:lnTo>
                <a:lnTo>
                  <a:pt x="3323118" y="30705"/>
                </a:lnTo>
                <a:lnTo>
                  <a:pt x="3285818" y="53735"/>
                </a:lnTo>
                <a:lnTo>
                  <a:pt x="3240803" y="61411"/>
                </a:lnTo>
                <a:lnTo>
                  <a:pt x="3195789" y="53735"/>
                </a:lnTo>
                <a:lnTo>
                  <a:pt x="3158495" y="30705"/>
                </a:lnTo>
                <a:lnTo>
                  <a:pt x="3121200" y="7676"/>
                </a:lnTo>
                <a:lnTo>
                  <a:pt x="3076187" y="0"/>
                </a:lnTo>
                <a:lnTo>
                  <a:pt x="3031172" y="7676"/>
                </a:lnTo>
                <a:lnTo>
                  <a:pt x="2993872" y="30705"/>
                </a:lnTo>
                <a:lnTo>
                  <a:pt x="2956577" y="53735"/>
                </a:lnTo>
                <a:lnTo>
                  <a:pt x="2911565" y="61411"/>
                </a:lnTo>
                <a:lnTo>
                  <a:pt x="2866553" y="53735"/>
                </a:lnTo>
                <a:lnTo>
                  <a:pt x="2829259" y="30705"/>
                </a:lnTo>
                <a:lnTo>
                  <a:pt x="2791959" y="7676"/>
                </a:lnTo>
                <a:lnTo>
                  <a:pt x="2746943" y="0"/>
                </a:lnTo>
                <a:lnTo>
                  <a:pt x="2701930" y="7676"/>
                </a:lnTo>
                <a:lnTo>
                  <a:pt x="2664636" y="30705"/>
                </a:lnTo>
                <a:lnTo>
                  <a:pt x="2627337" y="53735"/>
                </a:lnTo>
                <a:lnTo>
                  <a:pt x="2582324" y="61411"/>
                </a:lnTo>
                <a:lnTo>
                  <a:pt x="2537311" y="53735"/>
                </a:lnTo>
                <a:lnTo>
                  <a:pt x="2500012" y="30705"/>
                </a:lnTo>
                <a:lnTo>
                  <a:pt x="2462718" y="7676"/>
                </a:lnTo>
                <a:lnTo>
                  <a:pt x="2417705" y="0"/>
                </a:lnTo>
                <a:lnTo>
                  <a:pt x="2372690" y="7676"/>
                </a:lnTo>
                <a:lnTo>
                  <a:pt x="2335389" y="30705"/>
                </a:lnTo>
                <a:lnTo>
                  <a:pt x="2298095" y="53735"/>
                </a:lnTo>
                <a:lnTo>
                  <a:pt x="2253083" y="61411"/>
                </a:lnTo>
                <a:lnTo>
                  <a:pt x="2208071" y="53735"/>
                </a:lnTo>
                <a:lnTo>
                  <a:pt x="2170776" y="30705"/>
                </a:lnTo>
                <a:lnTo>
                  <a:pt x="2133476" y="7676"/>
                </a:lnTo>
                <a:lnTo>
                  <a:pt x="2088461" y="0"/>
                </a:lnTo>
                <a:lnTo>
                  <a:pt x="2043448" y="7676"/>
                </a:lnTo>
                <a:lnTo>
                  <a:pt x="2006153" y="30705"/>
                </a:lnTo>
                <a:lnTo>
                  <a:pt x="1968854" y="53735"/>
                </a:lnTo>
                <a:lnTo>
                  <a:pt x="1923841" y="61411"/>
                </a:lnTo>
                <a:lnTo>
                  <a:pt x="1878829" y="53735"/>
                </a:lnTo>
                <a:lnTo>
                  <a:pt x="1841530" y="30705"/>
                </a:lnTo>
                <a:lnTo>
                  <a:pt x="1804235" y="7676"/>
                </a:lnTo>
                <a:lnTo>
                  <a:pt x="1759222" y="0"/>
                </a:lnTo>
                <a:lnTo>
                  <a:pt x="1714207" y="7676"/>
                </a:lnTo>
                <a:lnTo>
                  <a:pt x="1676907" y="30705"/>
                </a:lnTo>
                <a:lnTo>
                  <a:pt x="1639612" y="53735"/>
                </a:lnTo>
                <a:lnTo>
                  <a:pt x="1594600" y="61411"/>
                </a:lnTo>
                <a:lnTo>
                  <a:pt x="1549588" y="53735"/>
                </a:lnTo>
                <a:lnTo>
                  <a:pt x="1512294" y="30705"/>
                </a:lnTo>
                <a:lnTo>
                  <a:pt x="1474993" y="7676"/>
                </a:lnTo>
                <a:lnTo>
                  <a:pt x="1429978" y="0"/>
                </a:lnTo>
                <a:lnTo>
                  <a:pt x="1384965" y="7676"/>
                </a:lnTo>
                <a:lnTo>
                  <a:pt x="1347671" y="30705"/>
                </a:lnTo>
                <a:lnTo>
                  <a:pt x="1310376" y="53735"/>
                </a:lnTo>
                <a:lnTo>
                  <a:pt x="1265363" y="61411"/>
                </a:lnTo>
                <a:lnTo>
                  <a:pt x="1220348" y="53735"/>
                </a:lnTo>
                <a:lnTo>
                  <a:pt x="1183047" y="30705"/>
                </a:lnTo>
                <a:lnTo>
                  <a:pt x="1145753" y="7676"/>
                </a:lnTo>
                <a:lnTo>
                  <a:pt x="1100740" y="0"/>
                </a:lnTo>
                <a:lnTo>
                  <a:pt x="1055724" y="7676"/>
                </a:lnTo>
                <a:lnTo>
                  <a:pt x="1018424" y="30705"/>
                </a:lnTo>
                <a:lnTo>
                  <a:pt x="981130" y="53735"/>
                </a:lnTo>
                <a:lnTo>
                  <a:pt x="936118" y="61411"/>
                </a:lnTo>
                <a:lnTo>
                  <a:pt x="891106" y="53735"/>
                </a:lnTo>
                <a:lnTo>
                  <a:pt x="853811" y="30705"/>
                </a:lnTo>
                <a:lnTo>
                  <a:pt x="816511" y="7676"/>
                </a:lnTo>
                <a:lnTo>
                  <a:pt x="771496" y="0"/>
                </a:lnTo>
                <a:lnTo>
                  <a:pt x="726482" y="7676"/>
                </a:lnTo>
                <a:lnTo>
                  <a:pt x="689188" y="30705"/>
                </a:lnTo>
                <a:lnTo>
                  <a:pt x="651893" y="53735"/>
                </a:lnTo>
                <a:lnTo>
                  <a:pt x="606880" y="61411"/>
                </a:lnTo>
                <a:lnTo>
                  <a:pt x="561865" y="53735"/>
                </a:lnTo>
                <a:lnTo>
                  <a:pt x="524565" y="30705"/>
                </a:lnTo>
                <a:lnTo>
                  <a:pt x="487270" y="7676"/>
                </a:lnTo>
                <a:lnTo>
                  <a:pt x="442257" y="0"/>
                </a:lnTo>
                <a:lnTo>
                  <a:pt x="397242" y="7676"/>
                </a:lnTo>
                <a:lnTo>
                  <a:pt x="359941" y="30705"/>
                </a:lnTo>
                <a:lnTo>
                  <a:pt x="322647" y="53735"/>
                </a:lnTo>
                <a:lnTo>
                  <a:pt x="277635" y="61411"/>
                </a:lnTo>
                <a:lnTo>
                  <a:pt x="232623" y="53735"/>
                </a:lnTo>
                <a:lnTo>
                  <a:pt x="195329" y="30705"/>
                </a:lnTo>
                <a:lnTo>
                  <a:pt x="158028" y="7676"/>
                </a:lnTo>
                <a:lnTo>
                  <a:pt x="113013" y="0"/>
                </a:lnTo>
                <a:lnTo>
                  <a:pt x="68000" y="7676"/>
                </a:lnTo>
                <a:lnTo>
                  <a:pt x="30705" y="30705"/>
                </a:lnTo>
              </a:path>
            </a:pathLst>
          </a:custGeom>
          <a:noFill/>
          <a:ln w="2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46" name="Google Shape;146;p7"/>
          <p:cNvGrpSpPr/>
          <p:nvPr/>
        </p:nvGrpSpPr>
        <p:grpSpPr>
          <a:xfrm>
            <a:off x="9203907" y="0"/>
            <a:ext cx="10900410" cy="9235506"/>
            <a:chOff x="9203907" y="0"/>
            <a:chExt cx="10900410" cy="9235506"/>
          </a:xfrm>
        </p:grpSpPr>
        <p:pic>
          <p:nvPicPr>
            <p:cNvPr id="147" name="Google Shape;147;p7"/>
            <p:cNvPicPr preferRelativeResize="0"/>
            <p:nvPr/>
          </p:nvPicPr>
          <p:blipFill rotWithShape="1">
            <a:blip r:embed="rId4">
              <a:alphaModFix/>
            </a:blip>
            <a:srcRect/>
            <a:stretch/>
          </p:blipFill>
          <p:spPr>
            <a:xfrm>
              <a:off x="12062461" y="0"/>
              <a:ext cx="8041638" cy="8816326"/>
            </a:xfrm>
            <a:prstGeom prst="rect">
              <a:avLst/>
            </a:prstGeom>
            <a:noFill/>
            <a:ln>
              <a:noFill/>
            </a:ln>
          </p:spPr>
        </p:pic>
        <p:sp>
          <p:nvSpPr>
            <p:cNvPr id="148" name="Google Shape;148;p7"/>
            <p:cNvSpPr/>
            <p:nvPr/>
          </p:nvSpPr>
          <p:spPr>
            <a:xfrm>
              <a:off x="9203907" y="1905701"/>
              <a:ext cx="10900410" cy="7329805"/>
            </a:xfrm>
            <a:custGeom>
              <a:avLst/>
              <a:gdLst/>
              <a:ahLst/>
              <a:cxnLst/>
              <a:rect l="l" t="t" r="r" b="b"/>
              <a:pathLst>
                <a:path w="10900410" h="7329805" extrusionOk="0">
                  <a:moveTo>
                    <a:pt x="10900191" y="0"/>
                  </a:moveTo>
                  <a:lnTo>
                    <a:pt x="0" y="0"/>
                  </a:lnTo>
                  <a:lnTo>
                    <a:pt x="0" y="7329619"/>
                  </a:lnTo>
                  <a:lnTo>
                    <a:pt x="10900191" y="7329619"/>
                  </a:lnTo>
                  <a:lnTo>
                    <a:pt x="10900191" y="0"/>
                  </a:lnTo>
                  <a:close/>
                </a:path>
              </a:pathLst>
            </a:custGeom>
            <a:solidFill>
              <a:srgbClr val="5DC4B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9" name="Google Shape;149;p7"/>
            <p:cNvPicPr preferRelativeResize="0"/>
            <p:nvPr/>
          </p:nvPicPr>
          <p:blipFill rotWithShape="1">
            <a:blip r:embed="rId5">
              <a:alphaModFix/>
            </a:blip>
            <a:srcRect/>
            <a:stretch/>
          </p:blipFill>
          <p:spPr>
            <a:xfrm>
              <a:off x="9326240" y="1905701"/>
              <a:ext cx="10777859" cy="7329619"/>
            </a:xfrm>
            <a:prstGeom prst="rect">
              <a:avLst/>
            </a:prstGeom>
            <a:noFill/>
            <a:ln>
              <a:noFill/>
            </a:ln>
          </p:spPr>
        </p:pic>
      </p:grpSp>
      <p:sp>
        <p:nvSpPr>
          <p:cNvPr id="150" name="Google Shape;150;p7"/>
          <p:cNvSpPr txBox="1">
            <a:spLocks noGrp="1"/>
          </p:cNvSpPr>
          <p:nvPr>
            <p:ph type="title"/>
          </p:nvPr>
        </p:nvSpPr>
        <p:spPr>
          <a:xfrm>
            <a:off x="2374650" y="2651075"/>
            <a:ext cx="5884200" cy="62160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3950">
                <a:solidFill>
                  <a:srgbClr val="191419"/>
                </a:solidFill>
                <a:latin typeface="Poppins"/>
                <a:ea typeface="Poppins"/>
                <a:cs typeface="Poppins"/>
                <a:sym typeface="Poppins"/>
              </a:rPr>
              <a:t>Lorem Ipsum Dolor Sit</a:t>
            </a:r>
            <a:endParaRPr sz="3950">
              <a:latin typeface="Poppins"/>
              <a:ea typeface="Poppins"/>
              <a:cs typeface="Poppins"/>
              <a:sym typeface="Poppins"/>
            </a:endParaRPr>
          </a:p>
        </p:txBody>
      </p:sp>
      <p:sp>
        <p:nvSpPr>
          <p:cNvPr id="151" name="Google Shape;151;p7"/>
          <p:cNvSpPr txBox="1">
            <a:spLocks noGrp="1"/>
          </p:cNvSpPr>
          <p:nvPr>
            <p:ph type="sldNum" idx="12"/>
          </p:nvPr>
        </p:nvSpPr>
        <p:spPr>
          <a:xfrm>
            <a:off x="19490101" y="10667600"/>
            <a:ext cx="338455" cy="438150"/>
          </a:xfrm>
          <a:prstGeom prst="rect">
            <a:avLst/>
          </a:prstGeom>
          <a:noFill/>
          <a:ln>
            <a:noFill/>
          </a:ln>
        </p:spPr>
        <p:txBody>
          <a:bodyPr spcFirstLastPara="1" wrap="square" lIns="0" tIns="450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7</a:t>
            </a:fld>
            <a:endParaRPr/>
          </a:p>
        </p:txBody>
      </p:sp>
      <p:sp>
        <p:nvSpPr>
          <p:cNvPr id="152" name="Google Shape;152;p7"/>
          <p:cNvSpPr txBox="1"/>
          <p:nvPr/>
        </p:nvSpPr>
        <p:spPr>
          <a:xfrm>
            <a:off x="2406074" y="3617343"/>
            <a:ext cx="5617210" cy="4824730"/>
          </a:xfrm>
          <a:prstGeom prst="rect">
            <a:avLst/>
          </a:prstGeom>
          <a:noFill/>
          <a:ln>
            <a:noFill/>
          </a:ln>
        </p:spPr>
        <p:txBody>
          <a:bodyPr spcFirstLastPara="1" wrap="square" lIns="0" tIns="11425" rIns="0" bIns="0" anchor="t" anchorCtr="0">
            <a:spAutoFit/>
          </a:bodyPr>
          <a:lstStyle/>
          <a:p>
            <a:pPr marL="12700" marR="1123950" lvl="0" indent="0" algn="l" rtl="0">
              <a:lnSpc>
                <a:spcPct val="101499"/>
              </a:lnSpc>
              <a:spcBef>
                <a:spcPts val="0"/>
              </a:spcBef>
              <a:spcAft>
                <a:spcPts val="0"/>
              </a:spcAft>
              <a:buClr>
                <a:srgbClr val="000000"/>
              </a:buClr>
              <a:buSzPts val="2600"/>
              <a:buFont typeface="Arial"/>
              <a:buNone/>
            </a:pPr>
            <a:r>
              <a:rPr lang="en-US" sz="2600" b="0" i="0" u="none" strike="noStrike" cap="none">
                <a:solidFill>
                  <a:srgbClr val="191419"/>
                </a:solidFill>
                <a:latin typeface="Poppins"/>
                <a:ea typeface="Poppins"/>
                <a:cs typeface="Poppins"/>
                <a:sym typeface="Poppins"/>
              </a:rPr>
              <a:t>Dolor sit amet, consectetur adipiscing elit sit amet.</a:t>
            </a:r>
            <a:endParaRPr sz="2600" b="0" i="0" u="none" strike="noStrike" cap="none">
              <a:solidFill>
                <a:srgbClr val="000000"/>
              </a:solidFill>
              <a:latin typeface="Poppins"/>
              <a:ea typeface="Poppins"/>
              <a:cs typeface="Poppins"/>
              <a:sym typeface="Poppins"/>
            </a:endParaRPr>
          </a:p>
          <a:p>
            <a:pPr marL="12700" marR="5080" lvl="0" indent="0" algn="just" rtl="0">
              <a:lnSpc>
                <a:spcPct val="123300"/>
              </a:lnSpc>
              <a:spcBef>
                <a:spcPts val="260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a:t>
            </a:r>
            <a:endParaRPr sz="1950" b="0" i="0" u="none" strike="noStrike" cap="none">
              <a:solidFill>
                <a:srgbClr val="000000"/>
              </a:solidFill>
              <a:latin typeface="Poppins Light"/>
              <a:ea typeface="Poppins Light"/>
              <a:cs typeface="Poppins Light"/>
              <a:sym typeface="Poppins Light"/>
            </a:endParaRPr>
          </a:p>
        </p:txBody>
      </p:sp>
      <p:sp>
        <p:nvSpPr>
          <p:cNvPr id="153" name="Google Shape;153;p7"/>
          <p:cNvSpPr/>
          <p:nvPr/>
        </p:nvSpPr>
        <p:spPr>
          <a:xfrm>
            <a:off x="0" y="-539700"/>
            <a:ext cx="40881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7"/>
          <p:cNvSpPr txBox="1"/>
          <p:nvPr/>
        </p:nvSpPr>
        <p:spPr>
          <a:xfrm>
            <a:off x="183525" y="-465150"/>
            <a:ext cx="42366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SAMPLE CONTENT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pic>
        <p:nvPicPr>
          <p:cNvPr id="159" name="Google Shape;159;p8"/>
          <p:cNvPicPr preferRelativeResize="0"/>
          <p:nvPr/>
        </p:nvPicPr>
        <p:blipFill rotWithShape="1">
          <a:blip r:embed="rId3">
            <a:alphaModFix/>
          </a:blip>
          <a:srcRect/>
          <a:stretch/>
        </p:blipFill>
        <p:spPr>
          <a:xfrm>
            <a:off x="0" y="0"/>
            <a:ext cx="20104099" cy="11308556"/>
          </a:xfrm>
          <a:prstGeom prst="rect">
            <a:avLst/>
          </a:prstGeom>
          <a:noFill/>
          <a:ln>
            <a:noFill/>
          </a:ln>
        </p:spPr>
      </p:pic>
      <p:sp>
        <p:nvSpPr>
          <p:cNvPr id="160" name="Google Shape;160;p8"/>
          <p:cNvSpPr/>
          <p:nvPr/>
        </p:nvSpPr>
        <p:spPr>
          <a:xfrm>
            <a:off x="10629537" y="2024676"/>
            <a:ext cx="7224395" cy="0"/>
          </a:xfrm>
          <a:custGeom>
            <a:avLst/>
            <a:gdLst/>
            <a:ahLst/>
            <a:cxnLst/>
            <a:rect l="l" t="t" r="r" b="b"/>
            <a:pathLst>
              <a:path w="7224394" h="120000" extrusionOk="0">
                <a:moveTo>
                  <a:pt x="0" y="0"/>
                </a:moveTo>
                <a:lnTo>
                  <a:pt x="7224219"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 name="Google Shape;161;p8"/>
          <p:cNvSpPr/>
          <p:nvPr/>
        </p:nvSpPr>
        <p:spPr>
          <a:xfrm>
            <a:off x="10629537" y="2996290"/>
            <a:ext cx="5807075" cy="0"/>
          </a:xfrm>
          <a:custGeom>
            <a:avLst/>
            <a:gdLst/>
            <a:ahLst/>
            <a:cxnLst/>
            <a:rect l="l" t="t" r="r" b="b"/>
            <a:pathLst>
              <a:path w="5807075" h="120000" extrusionOk="0">
                <a:moveTo>
                  <a:pt x="0" y="0"/>
                </a:moveTo>
                <a:lnTo>
                  <a:pt x="5806810"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 name="Google Shape;162;p8"/>
          <p:cNvSpPr/>
          <p:nvPr/>
        </p:nvSpPr>
        <p:spPr>
          <a:xfrm>
            <a:off x="17465112" y="2996290"/>
            <a:ext cx="389255" cy="0"/>
          </a:xfrm>
          <a:custGeom>
            <a:avLst/>
            <a:gdLst/>
            <a:ahLst/>
            <a:cxnLst/>
            <a:rect l="l" t="t" r="r" b="b"/>
            <a:pathLst>
              <a:path w="389255" h="120000" extrusionOk="0">
                <a:moveTo>
                  <a:pt x="0" y="0"/>
                </a:moveTo>
                <a:lnTo>
                  <a:pt x="388644"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3" name="Google Shape;163;p8"/>
          <p:cNvSpPr/>
          <p:nvPr/>
        </p:nvSpPr>
        <p:spPr>
          <a:xfrm>
            <a:off x="10629537" y="3979329"/>
            <a:ext cx="5807075" cy="0"/>
          </a:xfrm>
          <a:custGeom>
            <a:avLst/>
            <a:gdLst/>
            <a:ahLst/>
            <a:cxnLst/>
            <a:rect l="l" t="t" r="r" b="b"/>
            <a:pathLst>
              <a:path w="5807075" h="120000" extrusionOk="0">
                <a:moveTo>
                  <a:pt x="0" y="0"/>
                </a:moveTo>
                <a:lnTo>
                  <a:pt x="5806810"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4" name="Google Shape;164;p8"/>
          <p:cNvSpPr/>
          <p:nvPr/>
        </p:nvSpPr>
        <p:spPr>
          <a:xfrm>
            <a:off x="17465112" y="3979329"/>
            <a:ext cx="389255" cy="0"/>
          </a:xfrm>
          <a:custGeom>
            <a:avLst/>
            <a:gdLst/>
            <a:ahLst/>
            <a:cxnLst/>
            <a:rect l="l" t="t" r="r" b="b"/>
            <a:pathLst>
              <a:path w="389255" h="120000" extrusionOk="0">
                <a:moveTo>
                  <a:pt x="0" y="0"/>
                </a:moveTo>
                <a:lnTo>
                  <a:pt x="388644"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5" name="Google Shape;165;p8"/>
          <p:cNvSpPr/>
          <p:nvPr/>
        </p:nvSpPr>
        <p:spPr>
          <a:xfrm>
            <a:off x="10629537" y="4962367"/>
            <a:ext cx="389255" cy="0"/>
          </a:xfrm>
          <a:custGeom>
            <a:avLst/>
            <a:gdLst/>
            <a:ahLst/>
            <a:cxnLst/>
            <a:rect l="l" t="t" r="r" b="b"/>
            <a:pathLst>
              <a:path w="389254" h="120000" extrusionOk="0">
                <a:moveTo>
                  <a:pt x="0" y="0"/>
                </a:moveTo>
                <a:lnTo>
                  <a:pt x="388640"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6" name="Google Shape;166;p8"/>
          <p:cNvSpPr/>
          <p:nvPr/>
        </p:nvSpPr>
        <p:spPr>
          <a:xfrm>
            <a:off x="12046942" y="4962367"/>
            <a:ext cx="777875" cy="0"/>
          </a:xfrm>
          <a:custGeom>
            <a:avLst/>
            <a:gdLst/>
            <a:ahLst/>
            <a:cxnLst/>
            <a:rect l="l" t="t" r="r" b="b"/>
            <a:pathLst>
              <a:path w="777875" h="120000" extrusionOk="0">
                <a:moveTo>
                  <a:pt x="0" y="0"/>
                </a:moveTo>
                <a:lnTo>
                  <a:pt x="77729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7" name="Google Shape;167;p8"/>
          <p:cNvSpPr/>
          <p:nvPr/>
        </p:nvSpPr>
        <p:spPr>
          <a:xfrm>
            <a:off x="13853002" y="4962367"/>
            <a:ext cx="777875" cy="0"/>
          </a:xfrm>
          <a:custGeom>
            <a:avLst/>
            <a:gdLst/>
            <a:ahLst/>
            <a:cxnLst/>
            <a:rect l="l" t="t" r="r" b="b"/>
            <a:pathLst>
              <a:path w="777875" h="120000" extrusionOk="0">
                <a:moveTo>
                  <a:pt x="0" y="0"/>
                </a:moveTo>
                <a:lnTo>
                  <a:pt x="77728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 name="Google Shape;168;p8"/>
          <p:cNvSpPr/>
          <p:nvPr/>
        </p:nvSpPr>
        <p:spPr>
          <a:xfrm>
            <a:off x="15659051" y="4962367"/>
            <a:ext cx="777875" cy="0"/>
          </a:xfrm>
          <a:custGeom>
            <a:avLst/>
            <a:gdLst/>
            <a:ahLst/>
            <a:cxnLst/>
            <a:rect l="l" t="t" r="r" b="b"/>
            <a:pathLst>
              <a:path w="777875" h="120000" extrusionOk="0">
                <a:moveTo>
                  <a:pt x="0" y="0"/>
                </a:moveTo>
                <a:lnTo>
                  <a:pt x="77729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 name="Google Shape;169;p8"/>
          <p:cNvSpPr/>
          <p:nvPr/>
        </p:nvSpPr>
        <p:spPr>
          <a:xfrm>
            <a:off x="17465112" y="4962367"/>
            <a:ext cx="389255" cy="0"/>
          </a:xfrm>
          <a:custGeom>
            <a:avLst/>
            <a:gdLst/>
            <a:ahLst/>
            <a:cxnLst/>
            <a:rect l="l" t="t" r="r" b="b"/>
            <a:pathLst>
              <a:path w="389255" h="120000" extrusionOk="0">
                <a:moveTo>
                  <a:pt x="0" y="0"/>
                </a:moveTo>
                <a:lnTo>
                  <a:pt x="388644"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 name="Google Shape;170;p8"/>
          <p:cNvSpPr/>
          <p:nvPr/>
        </p:nvSpPr>
        <p:spPr>
          <a:xfrm>
            <a:off x="10629537" y="5933981"/>
            <a:ext cx="389255" cy="0"/>
          </a:xfrm>
          <a:custGeom>
            <a:avLst/>
            <a:gdLst/>
            <a:ahLst/>
            <a:cxnLst/>
            <a:rect l="l" t="t" r="r" b="b"/>
            <a:pathLst>
              <a:path w="389254" h="120000" extrusionOk="0">
                <a:moveTo>
                  <a:pt x="0" y="0"/>
                </a:moveTo>
                <a:lnTo>
                  <a:pt x="388640"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1" name="Google Shape;171;p8"/>
          <p:cNvSpPr/>
          <p:nvPr/>
        </p:nvSpPr>
        <p:spPr>
          <a:xfrm>
            <a:off x="12046942" y="5933981"/>
            <a:ext cx="777875" cy="0"/>
          </a:xfrm>
          <a:custGeom>
            <a:avLst/>
            <a:gdLst/>
            <a:ahLst/>
            <a:cxnLst/>
            <a:rect l="l" t="t" r="r" b="b"/>
            <a:pathLst>
              <a:path w="777875" h="120000" extrusionOk="0">
                <a:moveTo>
                  <a:pt x="0" y="0"/>
                </a:moveTo>
                <a:lnTo>
                  <a:pt x="77729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2" name="Google Shape;172;p8"/>
          <p:cNvSpPr/>
          <p:nvPr/>
        </p:nvSpPr>
        <p:spPr>
          <a:xfrm>
            <a:off x="13853002" y="5933981"/>
            <a:ext cx="777875" cy="0"/>
          </a:xfrm>
          <a:custGeom>
            <a:avLst/>
            <a:gdLst/>
            <a:ahLst/>
            <a:cxnLst/>
            <a:rect l="l" t="t" r="r" b="b"/>
            <a:pathLst>
              <a:path w="777875" h="120000" extrusionOk="0">
                <a:moveTo>
                  <a:pt x="0" y="0"/>
                </a:moveTo>
                <a:lnTo>
                  <a:pt x="77728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3" name="Google Shape;173;p8"/>
          <p:cNvSpPr/>
          <p:nvPr/>
        </p:nvSpPr>
        <p:spPr>
          <a:xfrm>
            <a:off x="15659051" y="5933981"/>
            <a:ext cx="777875" cy="0"/>
          </a:xfrm>
          <a:custGeom>
            <a:avLst/>
            <a:gdLst/>
            <a:ahLst/>
            <a:cxnLst/>
            <a:rect l="l" t="t" r="r" b="b"/>
            <a:pathLst>
              <a:path w="777875" h="120000" extrusionOk="0">
                <a:moveTo>
                  <a:pt x="0" y="0"/>
                </a:moveTo>
                <a:lnTo>
                  <a:pt x="77729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4" name="Google Shape;174;p8"/>
          <p:cNvSpPr/>
          <p:nvPr/>
        </p:nvSpPr>
        <p:spPr>
          <a:xfrm>
            <a:off x="17465112" y="5933981"/>
            <a:ext cx="389255" cy="0"/>
          </a:xfrm>
          <a:custGeom>
            <a:avLst/>
            <a:gdLst/>
            <a:ahLst/>
            <a:cxnLst/>
            <a:rect l="l" t="t" r="r" b="b"/>
            <a:pathLst>
              <a:path w="389255" h="120000" extrusionOk="0">
                <a:moveTo>
                  <a:pt x="0" y="0"/>
                </a:moveTo>
                <a:lnTo>
                  <a:pt x="388644"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 name="Google Shape;175;p8"/>
          <p:cNvSpPr/>
          <p:nvPr/>
        </p:nvSpPr>
        <p:spPr>
          <a:xfrm>
            <a:off x="10629537" y="6917030"/>
            <a:ext cx="389255" cy="0"/>
          </a:xfrm>
          <a:custGeom>
            <a:avLst/>
            <a:gdLst/>
            <a:ahLst/>
            <a:cxnLst/>
            <a:rect l="l" t="t" r="r" b="b"/>
            <a:pathLst>
              <a:path w="389254" h="120000" extrusionOk="0">
                <a:moveTo>
                  <a:pt x="0" y="0"/>
                </a:moveTo>
                <a:lnTo>
                  <a:pt x="388640"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 name="Google Shape;176;p8"/>
          <p:cNvSpPr/>
          <p:nvPr/>
        </p:nvSpPr>
        <p:spPr>
          <a:xfrm>
            <a:off x="12046942" y="6917030"/>
            <a:ext cx="777875" cy="0"/>
          </a:xfrm>
          <a:custGeom>
            <a:avLst/>
            <a:gdLst/>
            <a:ahLst/>
            <a:cxnLst/>
            <a:rect l="l" t="t" r="r" b="b"/>
            <a:pathLst>
              <a:path w="777875" h="120000" extrusionOk="0">
                <a:moveTo>
                  <a:pt x="0" y="0"/>
                </a:moveTo>
                <a:lnTo>
                  <a:pt x="77729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8"/>
          <p:cNvSpPr/>
          <p:nvPr/>
        </p:nvSpPr>
        <p:spPr>
          <a:xfrm>
            <a:off x="13853002" y="6917030"/>
            <a:ext cx="777875" cy="0"/>
          </a:xfrm>
          <a:custGeom>
            <a:avLst/>
            <a:gdLst/>
            <a:ahLst/>
            <a:cxnLst/>
            <a:rect l="l" t="t" r="r" b="b"/>
            <a:pathLst>
              <a:path w="777875" h="120000" extrusionOk="0">
                <a:moveTo>
                  <a:pt x="0" y="0"/>
                </a:moveTo>
                <a:lnTo>
                  <a:pt x="77728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p8"/>
          <p:cNvSpPr/>
          <p:nvPr/>
        </p:nvSpPr>
        <p:spPr>
          <a:xfrm>
            <a:off x="15659051" y="6917030"/>
            <a:ext cx="777875" cy="0"/>
          </a:xfrm>
          <a:custGeom>
            <a:avLst/>
            <a:gdLst/>
            <a:ahLst/>
            <a:cxnLst/>
            <a:rect l="l" t="t" r="r" b="b"/>
            <a:pathLst>
              <a:path w="777875" h="120000" extrusionOk="0">
                <a:moveTo>
                  <a:pt x="0" y="0"/>
                </a:moveTo>
                <a:lnTo>
                  <a:pt x="77729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9" name="Google Shape;179;p8"/>
          <p:cNvSpPr/>
          <p:nvPr/>
        </p:nvSpPr>
        <p:spPr>
          <a:xfrm>
            <a:off x="17465112" y="6917030"/>
            <a:ext cx="389255" cy="0"/>
          </a:xfrm>
          <a:custGeom>
            <a:avLst/>
            <a:gdLst/>
            <a:ahLst/>
            <a:cxnLst/>
            <a:rect l="l" t="t" r="r" b="b"/>
            <a:pathLst>
              <a:path w="389255" h="120000" extrusionOk="0">
                <a:moveTo>
                  <a:pt x="0" y="0"/>
                </a:moveTo>
                <a:lnTo>
                  <a:pt x="388644"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0" name="Google Shape;180;p8"/>
          <p:cNvSpPr/>
          <p:nvPr/>
        </p:nvSpPr>
        <p:spPr>
          <a:xfrm>
            <a:off x="10629537" y="7900068"/>
            <a:ext cx="389255" cy="0"/>
          </a:xfrm>
          <a:custGeom>
            <a:avLst/>
            <a:gdLst/>
            <a:ahLst/>
            <a:cxnLst/>
            <a:rect l="l" t="t" r="r" b="b"/>
            <a:pathLst>
              <a:path w="389254" h="120000" extrusionOk="0">
                <a:moveTo>
                  <a:pt x="0" y="0"/>
                </a:moveTo>
                <a:lnTo>
                  <a:pt x="388640"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1" name="Google Shape;181;p8"/>
          <p:cNvSpPr/>
          <p:nvPr/>
        </p:nvSpPr>
        <p:spPr>
          <a:xfrm>
            <a:off x="12046942" y="7900068"/>
            <a:ext cx="777875" cy="0"/>
          </a:xfrm>
          <a:custGeom>
            <a:avLst/>
            <a:gdLst/>
            <a:ahLst/>
            <a:cxnLst/>
            <a:rect l="l" t="t" r="r" b="b"/>
            <a:pathLst>
              <a:path w="777875" h="120000" extrusionOk="0">
                <a:moveTo>
                  <a:pt x="0" y="0"/>
                </a:moveTo>
                <a:lnTo>
                  <a:pt x="77729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2" name="Google Shape;182;p8"/>
          <p:cNvSpPr/>
          <p:nvPr/>
        </p:nvSpPr>
        <p:spPr>
          <a:xfrm>
            <a:off x="13853002" y="7900068"/>
            <a:ext cx="777875" cy="0"/>
          </a:xfrm>
          <a:custGeom>
            <a:avLst/>
            <a:gdLst/>
            <a:ahLst/>
            <a:cxnLst/>
            <a:rect l="l" t="t" r="r" b="b"/>
            <a:pathLst>
              <a:path w="777875" h="120000" extrusionOk="0">
                <a:moveTo>
                  <a:pt x="0" y="0"/>
                </a:moveTo>
                <a:lnTo>
                  <a:pt x="77728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3" name="Google Shape;183;p8"/>
          <p:cNvSpPr/>
          <p:nvPr/>
        </p:nvSpPr>
        <p:spPr>
          <a:xfrm>
            <a:off x="15659051" y="7900068"/>
            <a:ext cx="777875" cy="0"/>
          </a:xfrm>
          <a:custGeom>
            <a:avLst/>
            <a:gdLst/>
            <a:ahLst/>
            <a:cxnLst/>
            <a:rect l="l" t="t" r="r" b="b"/>
            <a:pathLst>
              <a:path w="777875" h="120000" extrusionOk="0">
                <a:moveTo>
                  <a:pt x="0" y="0"/>
                </a:moveTo>
                <a:lnTo>
                  <a:pt x="777295"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84" name="Google Shape;184;p8"/>
          <p:cNvGrpSpPr/>
          <p:nvPr/>
        </p:nvGrpSpPr>
        <p:grpSpPr>
          <a:xfrm>
            <a:off x="16436347" y="6676980"/>
            <a:ext cx="1418019" cy="2195195"/>
            <a:chOff x="16436347" y="6676980"/>
            <a:chExt cx="1418019" cy="2195195"/>
          </a:xfrm>
        </p:grpSpPr>
        <p:sp>
          <p:nvSpPr>
            <p:cNvPr id="185" name="Google Shape;185;p8"/>
            <p:cNvSpPr/>
            <p:nvPr/>
          </p:nvSpPr>
          <p:spPr>
            <a:xfrm>
              <a:off x="17465111" y="7900068"/>
              <a:ext cx="389255" cy="0"/>
            </a:xfrm>
            <a:custGeom>
              <a:avLst/>
              <a:gdLst/>
              <a:ahLst/>
              <a:cxnLst/>
              <a:rect l="l" t="t" r="r" b="b"/>
              <a:pathLst>
                <a:path w="389255" h="120000" extrusionOk="0">
                  <a:moveTo>
                    <a:pt x="0" y="0"/>
                  </a:moveTo>
                  <a:lnTo>
                    <a:pt x="388644"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 name="Google Shape;186;p8"/>
            <p:cNvSpPr/>
            <p:nvPr/>
          </p:nvSpPr>
          <p:spPr>
            <a:xfrm>
              <a:off x="16436347" y="6676980"/>
              <a:ext cx="1029335" cy="2195195"/>
            </a:xfrm>
            <a:custGeom>
              <a:avLst/>
              <a:gdLst/>
              <a:ahLst/>
              <a:cxnLst/>
              <a:rect l="l" t="t" r="r" b="b"/>
              <a:pathLst>
                <a:path w="1029334" h="2195195" extrusionOk="0">
                  <a:moveTo>
                    <a:pt x="1028764" y="0"/>
                  </a:moveTo>
                  <a:lnTo>
                    <a:pt x="0" y="0"/>
                  </a:lnTo>
                  <a:lnTo>
                    <a:pt x="0" y="2194697"/>
                  </a:lnTo>
                  <a:lnTo>
                    <a:pt x="1028764" y="2194697"/>
                  </a:lnTo>
                  <a:lnTo>
                    <a:pt x="1028764" y="0"/>
                  </a:lnTo>
                  <a:close/>
                </a:path>
              </a:pathLst>
            </a:custGeom>
            <a:solidFill>
              <a:srgbClr val="7F9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87" name="Google Shape;187;p8"/>
          <p:cNvSpPr/>
          <p:nvPr/>
        </p:nvSpPr>
        <p:spPr>
          <a:xfrm>
            <a:off x="14630286" y="7157070"/>
            <a:ext cx="1029335" cy="1715135"/>
          </a:xfrm>
          <a:custGeom>
            <a:avLst/>
            <a:gdLst/>
            <a:ahLst/>
            <a:cxnLst/>
            <a:rect l="l" t="t" r="r" b="b"/>
            <a:pathLst>
              <a:path w="1029334" h="1715134" extrusionOk="0">
                <a:moveTo>
                  <a:pt x="1028764" y="0"/>
                </a:moveTo>
                <a:lnTo>
                  <a:pt x="0" y="0"/>
                </a:lnTo>
                <a:lnTo>
                  <a:pt x="0" y="1714607"/>
                </a:lnTo>
                <a:lnTo>
                  <a:pt x="1028764" y="1714607"/>
                </a:lnTo>
                <a:lnTo>
                  <a:pt x="1028764" y="0"/>
                </a:lnTo>
                <a:close/>
              </a:path>
            </a:pathLst>
          </a:custGeom>
          <a:solidFill>
            <a:srgbClr val="7F9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8" name="Google Shape;188;p8"/>
          <p:cNvSpPr/>
          <p:nvPr/>
        </p:nvSpPr>
        <p:spPr>
          <a:xfrm>
            <a:off x="12824238" y="7648594"/>
            <a:ext cx="1029335" cy="1223645"/>
          </a:xfrm>
          <a:custGeom>
            <a:avLst/>
            <a:gdLst/>
            <a:ahLst/>
            <a:cxnLst/>
            <a:rect l="l" t="t" r="r" b="b"/>
            <a:pathLst>
              <a:path w="1029334" h="1223645" extrusionOk="0">
                <a:moveTo>
                  <a:pt x="1028764" y="0"/>
                </a:moveTo>
                <a:lnTo>
                  <a:pt x="0" y="0"/>
                </a:lnTo>
                <a:lnTo>
                  <a:pt x="0" y="1223083"/>
                </a:lnTo>
                <a:lnTo>
                  <a:pt x="1028764" y="1223083"/>
                </a:lnTo>
                <a:lnTo>
                  <a:pt x="1028764" y="0"/>
                </a:lnTo>
                <a:close/>
              </a:path>
            </a:pathLst>
          </a:custGeom>
          <a:solidFill>
            <a:srgbClr val="7F9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9" name="Google Shape;189;p8"/>
          <p:cNvSpPr/>
          <p:nvPr/>
        </p:nvSpPr>
        <p:spPr>
          <a:xfrm>
            <a:off x="11018177" y="6768432"/>
            <a:ext cx="1029335" cy="2103755"/>
          </a:xfrm>
          <a:custGeom>
            <a:avLst/>
            <a:gdLst/>
            <a:ahLst/>
            <a:cxnLst/>
            <a:rect l="l" t="t" r="r" b="b"/>
            <a:pathLst>
              <a:path w="1029334" h="2103754" extrusionOk="0">
                <a:moveTo>
                  <a:pt x="1028764" y="0"/>
                </a:moveTo>
                <a:lnTo>
                  <a:pt x="0" y="0"/>
                </a:lnTo>
                <a:lnTo>
                  <a:pt x="0" y="2103255"/>
                </a:lnTo>
                <a:lnTo>
                  <a:pt x="1028764" y="2103255"/>
                </a:lnTo>
                <a:lnTo>
                  <a:pt x="1028764" y="0"/>
                </a:lnTo>
                <a:close/>
              </a:path>
            </a:pathLst>
          </a:custGeom>
          <a:solidFill>
            <a:srgbClr val="7F9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 name="Google Shape;190;p8"/>
          <p:cNvSpPr/>
          <p:nvPr/>
        </p:nvSpPr>
        <p:spPr>
          <a:xfrm>
            <a:off x="16436347" y="5305294"/>
            <a:ext cx="1029335" cy="1372235"/>
          </a:xfrm>
          <a:custGeom>
            <a:avLst/>
            <a:gdLst/>
            <a:ahLst/>
            <a:cxnLst/>
            <a:rect l="l" t="t" r="r" b="b"/>
            <a:pathLst>
              <a:path w="1029334" h="1372234" extrusionOk="0">
                <a:moveTo>
                  <a:pt x="1028764" y="0"/>
                </a:moveTo>
                <a:lnTo>
                  <a:pt x="0" y="0"/>
                </a:lnTo>
                <a:lnTo>
                  <a:pt x="0" y="1371685"/>
                </a:lnTo>
                <a:lnTo>
                  <a:pt x="1028764" y="1371685"/>
                </a:lnTo>
                <a:lnTo>
                  <a:pt x="1028764" y="0"/>
                </a:lnTo>
                <a:close/>
              </a:path>
            </a:pathLst>
          </a:custGeom>
          <a:solidFill>
            <a:srgbClr val="F27F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1" name="Google Shape;191;p8"/>
          <p:cNvSpPr/>
          <p:nvPr/>
        </p:nvSpPr>
        <p:spPr>
          <a:xfrm>
            <a:off x="14630286" y="6276908"/>
            <a:ext cx="1029335" cy="880744"/>
          </a:xfrm>
          <a:custGeom>
            <a:avLst/>
            <a:gdLst/>
            <a:ahLst/>
            <a:cxnLst/>
            <a:rect l="l" t="t" r="r" b="b"/>
            <a:pathLst>
              <a:path w="1029334" h="880745" extrusionOk="0">
                <a:moveTo>
                  <a:pt x="1028764" y="0"/>
                </a:moveTo>
                <a:lnTo>
                  <a:pt x="0" y="0"/>
                </a:lnTo>
                <a:lnTo>
                  <a:pt x="0" y="880161"/>
                </a:lnTo>
                <a:lnTo>
                  <a:pt x="1028764" y="880161"/>
                </a:lnTo>
                <a:lnTo>
                  <a:pt x="1028764" y="0"/>
                </a:lnTo>
                <a:close/>
              </a:path>
            </a:pathLst>
          </a:custGeom>
          <a:solidFill>
            <a:srgbClr val="F27F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2" name="Google Shape;192;p8"/>
          <p:cNvSpPr/>
          <p:nvPr/>
        </p:nvSpPr>
        <p:spPr>
          <a:xfrm>
            <a:off x="12824238" y="5499612"/>
            <a:ext cx="1029335" cy="2149475"/>
          </a:xfrm>
          <a:custGeom>
            <a:avLst/>
            <a:gdLst/>
            <a:ahLst/>
            <a:cxnLst/>
            <a:rect l="l" t="t" r="r" b="b"/>
            <a:pathLst>
              <a:path w="1029334" h="2149475" extrusionOk="0">
                <a:moveTo>
                  <a:pt x="1028764" y="0"/>
                </a:moveTo>
                <a:lnTo>
                  <a:pt x="0" y="0"/>
                </a:lnTo>
                <a:lnTo>
                  <a:pt x="0" y="2148981"/>
                </a:lnTo>
                <a:lnTo>
                  <a:pt x="1028764" y="2148981"/>
                </a:lnTo>
                <a:lnTo>
                  <a:pt x="1028764" y="0"/>
                </a:lnTo>
                <a:close/>
              </a:path>
            </a:pathLst>
          </a:custGeom>
          <a:solidFill>
            <a:srgbClr val="F27F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 name="Google Shape;193;p8"/>
          <p:cNvSpPr/>
          <p:nvPr/>
        </p:nvSpPr>
        <p:spPr>
          <a:xfrm>
            <a:off x="11018177" y="5591065"/>
            <a:ext cx="1029335" cy="1177925"/>
          </a:xfrm>
          <a:custGeom>
            <a:avLst/>
            <a:gdLst/>
            <a:ahLst/>
            <a:cxnLst/>
            <a:rect l="l" t="t" r="r" b="b"/>
            <a:pathLst>
              <a:path w="1029334" h="1177925" extrusionOk="0">
                <a:moveTo>
                  <a:pt x="1028764" y="0"/>
                </a:moveTo>
                <a:lnTo>
                  <a:pt x="0" y="0"/>
                </a:lnTo>
                <a:lnTo>
                  <a:pt x="0" y="1177367"/>
                </a:lnTo>
                <a:lnTo>
                  <a:pt x="1028764" y="1177367"/>
                </a:lnTo>
                <a:lnTo>
                  <a:pt x="1028764" y="0"/>
                </a:lnTo>
                <a:close/>
              </a:path>
            </a:pathLst>
          </a:custGeom>
          <a:solidFill>
            <a:srgbClr val="F27F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 name="Google Shape;194;p8"/>
          <p:cNvSpPr/>
          <p:nvPr/>
        </p:nvSpPr>
        <p:spPr>
          <a:xfrm>
            <a:off x="16436347" y="2859117"/>
            <a:ext cx="1029335" cy="2446655"/>
          </a:xfrm>
          <a:custGeom>
            <a:avLst/>
            <a:gdLst/>
            <a:ahLst/>
            <a:cxnLst/>
            <a:rect l="l" t="t" r="r" b="b"/>
            <a:pathLst>
              <a:path w="1029334" h="2446654" extrusionOk="0">
                <a:moveTo>
                  <a:pt x="1028764" y="0"/>
                </a:moveTo>
                <a:lnTo>
                  <a:pt x="0" y="0"/>
                </a:lnTo>
                <a:lnTo>
                  <a:pt x="0" y="2446176"/>
                </a:lnTo>
                <a:lnTo>
                  <a:pt x="1028764" y="2446176"/>
                </a:lnTo>
                <a:lnTo>
                  <a:pt x="1028764" y="0"/>
                </a:lnTo>
                <a:close/>
              </a:path>
            </a:pathLst>
          </a:custGeom>
          <a:solidFill>
            <a:srgbClr val="47D1D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8"/>
          <p:cNvSpPr/>
          <p:nvPr/>
        </p:nvSpPr>
        <p:spPr>
          <a:xfrm>
            <a:off x="14630286" y="4813769"/>
            <a:ext cx="1029335" cy="1463675"/>
          </a:xfrm>
          <a:custGeom>
            <a:avLst/>
            <a:gdLst/>
            <a:ahLst/>
            <a:cxnLst/>
            <a:rect l="l" t="t" r="r" b="b"/>
            <a:pathLst>
              <a:path w="1029334" h="1463675" extrusionOk="0">
                <a:moveTo>
                  <a:pt x="1028764" y="0"/>
                </a:moveTo>
                <a:lnTo>
                  <a:pt x="0" y="0"/>
                </a:lnTo>
                <a:lnTo>
                  <a:pt x="0" y="1463128"/>
                </a:lnTo>
                <a:lnTo>
                  <a:pt x="1028764" y="1463128"/>
                </a:lnTo>
                <a:lnTo>
                  <a:pt x="1028764" y="0"/>
                </a:lnTo>
                <a:close/>
              </a:path>
            </a:pathLst>
          </a:custGeom>
          <a:solidFill>
            <a:srgbClr val="47D1D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8"/>
          <p:cNvSpPr/>
          <p:nvPr/>
        </p:nvSpPr>
        <p:spPr>
          <a:xfrm>
            <a:off x="12824238" y="4516574"/>
            <a:ext cx="1029335" cy="983615"/>
          </a:xfrm>
          <a:custGeom>
            <a:avLst/>
            <a:gdLst/>
            <a:ahLst/>
            <a:cxnLst/>
            <a:rect l="l" t="t" r="r" b="b"/>
            <a:pathLst>
              <a:path w="1029334" h="983614" extrusionOk="0">
                <a:moveTo>
                  <a:pt x="1028764" y="0"/>
                </a:moveTo>
                <a:lnTo>
                  <a:pt x="0" y="0"/>
                </a:lnTo>
                <a:lnTo>
                  <a:pt x="0" y="983038"/>
                </a:lnTo>
                <a:lnTo>
                  <a:pt x="1028764" y="983038"/>
                </a:lnTo>
                <a:lnTo>
                  <a:pt x="1028764" y="0"/>
                </a:lnTo>
                <a:close/>
              </a:path>
            </a:pathLst>
          </a:custGeom>
          <a:solidFill>
            <a:srgbClr val="47D1D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8"/>
          <p:cNvSpPr/>
          <p:nvPr/>
        </p:nvSpPr>
        <p:spPr>
          <a:xfrm>
            <a:off x="11018177" y="4619450"/>
            <a:ext cx="1029335" cy="972185"/>
          </a:xfrm>
          <a:custGeom>
            <a:avLst/>
            <a:gdLst/>
            <a:ahLst/>
            <a:cxnLst/>
            <a:rect l="l" t="t" r="r" b="b"/>
            <a:pathLst>
              <a:path w="1029334" h="972185" extrusionOk="0">
                <a:moveTo>
                  <a:pt x="1028764" y="0"/>
                </a:moveTo>
                <a:lnTo>
                  <a:pt x="0" y="0"/>
                </a:lnTo>
                <a:lnTo>
                  <a:pt x="0" y="971614"/>
                </a:lnTo>
                <a:lnTo>
                  <a:pt x="1028764" y="971614"/>
                </a:lnTo>
                <a:lnTo>
                  <a:pt x="1028764" y="0"/>
                </a:lnTo>
                <a:close/>
              </a:path>
            </a:pathLst>
          </a:custGeom>
          <a:solidFill>
            <a:srgbClr val="47D1D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8"/>
          <p:cNvSpPr/>
          <p:nvPr/>
        </p:nvSpPr>
        <p:spPr>
          <a:xfrm>
            <a:off x="10629537" y="8871679"/>
            <a:ext cx="7224395" cy="0"/>
          </a:xfrm>
          <a:custGeom>
            <a:avLst/>
            <a:gdLst/>
            <a:ahLst/>
            <a:cxnLst/>
            <a:rect l="l" t="t" r="r" b="b"/>
            <a:pathLst>
              <a:path w="7224394" h="120000" extrusionOk="0">
                <a:moveTo>
                  <a:pt x="0" y="0"/>
                </a:moveTo>
                <a:lnTo>
                  <a:pt x="7224219" y="0"/>
                </a:lnTo>
              </a:path>
            </a:pathLst>
          </a:custGeom>
          <a:noFill/>
          <a:ln w="9525" cap="flat" cmpd="sng">
            <a:solidFill>
              <a:srgbClr val="3F3A4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8"/>
          <p:cNvSpPr txBox="1"/>
          <p:nvPr/>
        </p:nvSpPr>
        <p:spPr>
          <a:xfrm>
            <a:off x="10284890" y="8721814"/>
            <a:ext cx="150495"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60C16"/>
                </a:solidFill>
                <a:latin typeface="Poppins Light"/>
                <a:ea typeface="Poppins Light"/>
                <a:cs typeface="Poppins Light"/>
                <a:sym typeface="Poppins Light"/>
              </a:rPr>
              <a:t>0</a:t>
            </a:r>
            <a:endParaRPr sz="1600" b="0" i="0" u="none" strike="noStrike" cap="none">
              <a:solidFill>
                <a:srgbClr val="000000"/>
              </a:solidFill>
              <a:latin typeface="Poppins Light"/>
              <a:ea typeface="Poppins Light"/>
              <a:cs typeface="Poppins Light"/>
              <a:sym typeface="Poppins Light"/>
            </a:endParaRPr>
          </a:p>
        </p:txBody>
      </p:sp>
      <p:sp>
        <p:nvSpPr>
          <p:cNvPr id="200" name="Google Shape;200;p8"/>
          <p:cNvSpPr txBox="1"/>
          <p:nvPr/>
        </p:nvSpPr>
        <p:spPr>
          <a:xfrm>
            <a:off x="10284890" y="7738728"/>
            <a:ext cx="142240"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60C16"/>
                </a:solidFill>
                <a:latin typeface="Poppins Light"/>
                <a:ea typeface="Poppins Light"/>
                <a:cs typeface="Poppins Light"/>
                <a:sym typeface="Poppins Light"/>
              </a:rPr>
              <a:t>2</a:t>
            </a:r>
            <a:endParaRPr sz="1600" b="0" i="0" u="none" strike="noStrike" cap="none">
              <a:solidFill>
                <a:srgbClr val="000000"/>
              </a:solidFill>
              <a:latin typeface="Poppins Light"/>
              <a:ea typeface="Poppins Light"/>
              <a:cs typeface="Poppins Light"/>
              <a:sym typeface="Poppins Light"/>
            </a:endParaRPr>
          </a:p>
        </p:txBody>
      </p:sp>
      <p:sp>
        <p:nvSpPr>
          <p:cNvPr id="201" name="Google Shape;201;p8"/>
          <p:cNvSpPr txBox="1"/>
          <p:nvPr/>
        </p:nvSpPr>
        <p:spPr>
          <a:xfrm>
            <a:off x="10284890" y="6767162"/>
            <a:ext cx="150495"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60C16"/>
                </a:solidFill>
                <a:latin typeface="Poppins Light"/>
                <a:ea typeface="Poppins Light"/>
                <a:cs typeface="Poppins Light"/>
                <a:sym typeface="Poppins Light"/>
              </a:rPr>
              <a:t>4</a:t>
            </a:r>
            <a:endParaRPr sz="1600" b="0" i="0" u="none" strike="noStrike" cap="none">
              <a:solidFill>
                <a:srgbClr val="000000"/>
              </a:solidFill>
              <a:latin typeface="Poppins Light"/>
              <a:ea typeface="Poppins Light"/>
              <a:cs typeface="Poppins Light"/>
              <a:sym typeface="Poppins Light"/>
            </a:endParaRPr>
          </a:p>
        </p:txBody>
      </p:sp>
      <p:sp>
        <p:nvSpPr>
          <p:cNvPr id="202" name="Google Shape;202;p8"/>
          <p:cNvSpPr txBox="1"/>
          <p:nvPr/>
        </p:nvSpPr>
        <p:spPr>
          <a:xfrm>
            <a:off x="10284890" y="5784075"/>
            <a:ext cx="153035"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60C16"/>
                </a:solidFill>
                <a:latin typeface="Poppins Light"/>
                <a:ea typeface="Poppins Light"/>
                <a:cs typeface="Poppins Light"/>
                <a:sym typeface="Poppins Light"/>
              </a:rPr>
              <a:t>6</a:t>
            </a:r>
            <a:endParaRPr sz="1600" b="0" i="0" u="none" strike="noStrike" cap="none">
              <a:solidFill>
                <a:srgbClr val="000000"/>
              </a:solidFill>
              <a:latin typeface="Poppins Light"/>
              <a:ea typeface="Poppins Light"/>
              <a:cs typeface="Poppins Light"/>
              <a:sym typeface="Poppins Light"/>
            </a:endParaRPr>
          </a:p>
        </p:txBody>
      </p:sp>
      <p:sp>
        <p:nvSpPr>
          <p:cNvPr id="203" name="Google Shape;203;p8"/>
          <p:cNvSpPr txBox="1"/>
          <p:nvPr/>
        </p:nvSpPr>
        <p:spPr>
          <a:xfrm>
            <a:off x="10284890" y="4812510"/>
            <a:ext cx="153035"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60C16"/>
                </a:solidFill>
                <a:latin typeface="Poppins Light"/>
                <a:ea typeface="Poppins Light"/>
                <a:cs typeface="Poppins Light"/>
                <a:sym typeface="Poppins Light"/>
              </a:rPr>
              <a:t>8</a:t>
            </a:r>
            <a:endParaRPr sz="1600" b="0" i="0" u="none" strike="noStrike" cap="none">
              <a:solidFill>
                <a:srgbClr val="000000"/>
              </a:solidFill>
              <a:latin typeface="Poppins Light"/>
              <a:ea typeface="Poppins Light"/>
              <a:cs typeface="Poppins Light"/>
              <a:sym typeface="Poppins Light"/>
            </a:endParaRPr>
          </a:p>
        </p:txBody>
      </p:sp>
      <p:sp>
        <p:nvSpPr>
          <p:cNvPr id="204" name="Google Shape;204;p8"/>
          <p:cNvSpPr txBox="1"/>
          <p:nvPr/>
        </p:nvSpPr>
        <p:spPr>
          <a:xfrm>
            <a:off x="10295794" y="3829422"/>
            <a:ext cx="205740"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60C16"/>
                </a:solidFill>
                <a:latin typeface="Poppins Light"/>
                <a:ea typeface="Poppins Light"/>
                <a:cs typeface="Poppins Light"/>
                <a:sym typeface="Poppins Light"/>
              </a:rPr>
              <a:t>10</a:t>
            </a:r>
            <a:endParaRPr sz="1600" b="0" i="0" u="none" strike="noStrike" cap="none">
              <a:solidFill>
                <a:srgbClr val="000000"/>
              </a:solidFill>
              <a:latin typeface="Poppins Light"/>
              <a:ea typeface="Poppins Light"/>
              <a:cs typeface="Poppins Light"/>
              <a:sym typeface="Poppins Light"/>
            </a:endParaRPr>
          </a:p>
        </p:txBody>
      </p:sp>
      <p:sp>
        <p:nvSpPr>
          <p:cNvPr id="205" name="Google Shape;205;p8"/>
          <p:cNvSpPr txBox="1"/>
          <p:nvPr/>
        </p:nvSpPr>
        <p:spPr>
          <a:xfrm>
            <a:off x="10295794" y="2846335"/>
            <a:ext cx="197485"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60C16"/>
                </a:solidFill>
                <a:latin typeface="Poppins Light"/>
                <a:ea typeface="Poppins Light"/>
                <a:cs typeface="Poppins Light"/>
                <a:sym typeface="Poppins Light"/>
              </a:rPr>
              <a:t>12</a:t>
            </a:r>
            <a:endParaRPr sz="1600" b="0" i="0" u="none" strike="noStrike" cap="none">
              <a:solidFill>
                <a:srgbClr val="000000"/>
              </a:solidFill>
              <a:latin typeface="Poppins Light"/>
              <a:ea typeface="Poppins Light"/>
              <a:cs typeface="Poppins Light"/>
              <a:sym typeface="Poppins Light"/>
            </a:endParaRPr>
          </a:p>
        </p:txBody>
      </p:sp>
      <p:sp>
        <p:nvSpPr>
          <p:cNvPr id="206" name="Google Shape;206;p8"/>
          <p:cNvSpPr txBox="1"/>
          <p:nvPr/>
        </p:nvSpPr>
        <p:spPr>
          <a:xfrm>
            <a:off x="10304848" y="1874770"/>
            <a:ext cx="205740"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60C16"/>
                </a:solidFill>
                <a:latin typeface="Poppins Light"/>
                <a:ea typeface="Poppins Light"/>
                <a:cs typeface="Poppins Light"/>
                <a:sym typeface="Poppins Light"/>
              </a:rPr>
              <a:t>14</a:t>
            </a:r>
            <a:endParaRPr sz="1600" b="0" i="0" u="none" strike="noStrike" cap="none">
              <a:solidFill>
                <a:srgbClr val="000000"/>
              </a:solidFill>
              <a:latin typeface="Poppins Light"/>
              <a:ea typeface="Poppins Light"/>
              <a:cs typeface="Poppins Light"/>
              <a:sym typeface="Poppins Light"/>
            </a:endParaRPr>
          </a:p>
        </p:txBody>
      </p:sp>
      <p:sp>
        <p:nvSpPr>
          <p:cNvPr id="207" name="Google Shape;207;p8"/>
          <p:cNvSpPr txBox="1"/>
          <p:nvPr/>
        </p:nvSpPr>
        <p:spPr>
          <a:xfrm>
            <a:off x="11005231" y="9030444"/>
            <a:ext cx="1082675"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3D383D"/>
                </a:solidFill>
                <a:latin typeface="Poppins Light"/>
                <a:ea typeface="Poppins Light"/>
                <a:cs typeface="Poppins Light"/>
                <a:sym typeface="Poppins Light"/>
              </a:rPr>
              <a:t>Category 1</a:t>
            </a:r>
            <a:endParaRPr sz="1600" b="0" i="0" u="none" strike="noStrike" cap="none">
              <a:solidFill>
                <a:srgbClr val="000000"/>
              </a:solidFill>
              <a:latin typeface="Poppins Light"/>
              <a:ea typeface="Poppins Light"/>
              <a:cs typeface="Poppins Light"/>
              <a:sym typeface="Poppins Light"/>
            </a:endParaRPr>
          </a:p>
        </p:txBody>
      </p:sp>
      <p:sp>
        <p:nvSpPr>
          <p:cNvPr id="208" name="Google Shape;208;p8"/>
          <p:cNvSpPr txBox="1"/>
          <p:nvPr/>
        </p:nvSpPr>
        <p:spPr>
          <a:xfrm>
            <a:off x="12742814" y="9030444"/>
            <a:ext cx="1143635"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3D383D"/>
                </a:solidFill>
                <a:latin typeface="Poppins Light"/>
                <a:ea typeface="Poppins Light"/>
                <a:cs typeface="Poppins Light"/>
                <a:sym typeface="Poppins Light"/>
              </a:rPr>
              <a:t>Category 2</a:t>
            </a:r>
            <a:endParaRPr sz="1600" b="0" i="0" u="none" strike="noStrike" cap="none">
              <a:solidFill>
                <a:srgbClr val="000000"/>
              </a:solidFill>
              <a:latin typeface="Poppins Light"/>
              <a:ea typeface="Poppins Light"/>
              <a:cs typeface="Poppins Light"/>
              <a:sym typeface="Poppins Light"/>
            </a:endParaRPr>
          </a:p>
        </p:txBody>
      </p:sp>
      <p:sp>
        <p:nvSpPr>
          <p:cNvPr id="209" name="Google Shape;209;p8"/>
          <p:cNvSpPr txBox="1"/>
          <p:nvPr/>
        </p:nvSpPr>
        <p:spPr>
          <a:xfrm>
            <a:off x="14549530" y="9030444"/>
            <a:ext cx="1147445"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3D383D"/>
                </a:solidFill>
                <a:latin typeface="Poppins Light"/>
                <a:ea typeface="Poppins Light"/>
                <a:cs typeface="Poppins Light"/>
                <a:sym typeface="Poppins Light"/>
              </a:rPr>
              <a:t>Category 3</a:t>
            </a:r>
            <a:endParaRPr sz="1600" b="0" i="0" u="none" strike="noStrike" cap="none">
              <a:solidFill>
                <a:srgbClr val="000000"/>
              </a:solidFill>
              <a:latin typeface="Poppins Light"/>
              <a:ea typeface="Poppins Light"/>
              <a:cs typeface="Poppins Light"/>
              <a:sym typeface="Poppins Light"/>
            </a:endParaRPr>
          </a:p>
        </p:txBody>
      </p:sp>
      <p:sp>
        <p:nvSpPr>
          <p:cNvPr id="210" name="Google Shape;210;p8"/>
          <p:cNvSpPr txBox="1"/>
          <p:nvPr/>
        </p:nvSpPr>
        <p:spPr>
          <a:xfrm>
            <a:off x="16356246" y="9030444"/>
            <a:ext cx="1151890"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3D383D"/>
                </a:solidFill>
                <a:latin typeface="Poppins Light"/>
                <a:ea typeface="Poppins Light"/>
                <a:cs typeface="Poppins Light"/>
                <a:sym typeface="Poppins Light"/>
              </a:rPr>
              <a:t>Category 4</a:t>
            </a:r>
            <a:endParaRPr sz="1600" b="0" i="0" u="none" strike="noStrike" cap="none">
              <a:solidFill>
                <a:srgbClr val="000000"/>
              </a:solidFill>
              <a:latin typeface="Poppins Light"/>
              <a:ea typeface="Poppins Light"/>
              <a:cs typeface="Poppins Light"/>
              <a:sym typeface="Poppins Light"/>
            </a:endParaRPr>
          </a:p>
        </p:txBody>
      </p:sp>
      <p:sp>
        <p:nvSpPr>
          <p:cNvPr id="211" name="Google Shape;211;p8"/>
          <p:cNvSpPr/>
          <p:nvPr/>
        </p:nvSpPr>
        <p:spPr>
          <a:xfrm>
            <a:off x="12492750" y="9591812"/>
            <a:ext cx="125730" cy="125730"/>
          </a:xfrm>
          <a:custGeom>
            <a:avLst/>
            <a:gdLst/>
            <a:ahLst/>
            <a:cxnLst/>
            <a:rect l="l" t="t" r="r" b="b"/>
            <a:pathLst>
              <a:path w="125729" h="125729" extrusionOk="0">
                <a:moveTo>
                  <a:pt x="125734" y="0"/>
                </a:moveTo>
                <a:lnTo>
                  <a:pt x="0" y="0"/>
                </a:lnTo>
                <a:lnTo>
                  <a:pt x="0" y="125734"/>
                </a:lnTo>
                <a:lnTo>
                  <a:pt x="125734" y="125734"/>
                </a:lnTo>
                <a:lnTo>
                  <a:pt x="125734" y="0"/>
                </a:lnTo>
                <a:close/>
              </a:path>
            </a:pathLst>
          </a:custGeom>
          <a:solidFill>
            <a:srgbClr val="7F9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 name="Google Shape;212;p8"/>
          <p:cNvSpPr txBox="1"/>
          <p:nvPr/>
        </p:nvSpPr>
        <p:spPr>
          <a:xfrm>
            <a:off x="12665021" y="9510531"/>
            <a:ext cx="726440"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60C16"/>
                </a:solidFill>
                <a:latin typeface="Poppins Light"/>
                <a:ea typeface="Poppins Light"/>
                <a:cs typeface="Poppins Light"/>
                <a:sym typeface="Poppins Light"/>
              </a:rPr>
              <a:t>Series 1</a:t>
            </a:r>
            <a:endParaRPr sz="1600" b="0" i="0" u="none" strike="noStrike" cap="none">
              <a:solidFill>
                <a:srgbClr val="000000"/>
              </a:solidFill>
              <a:latin typeface="Poppins Light"/>
              <a:ea typeface="Poppins Light"/>
              <a:cs typeface="Poppins Light"/>
              <a:sym typeface="Poppins Light"/>
            </a:endParaRPr>
          </a:p>
        </p:txBody>
      </p:sp>
      <p:sp>
        <p:nvSpPr>
          <p:cNvPr id="213" name="Google Shape;213;p8"/>
          <p:cNvSpPr/>
          <p:nvPr/>
        </p:nvSpPr>
        <p:spPr>
          <a:xfrm>
            <a:off x="13647249" y="9591812"/>
            <a:ext cx="125730" cy="125730"/>
          </a:xfrm>
          <a:custGeom>
            <a:avLst/>
            <a:gdLst/>
            <a:ahLst/>
            <a:cxnLst/>
            <a:rect l="l" t="t" r="r" b="b"/>
            <a:pathLst>
              <a:path w="125730" h="125729" extrusionOk="0">
                <a:moveTo>
                  <a:pt x="125734" y="0"/>
                </a:moveTo>
                <a:lnTo>
                  <a:pt x="0" y="0"/>
                </a:lnTo>
                <a:lnTo>
                  <a:pt x="0" y="125734"/>
                </a:lnTo>
                <a:lnTo>
                  <a:pt x="125734" y="125734"/>
                </a:lnTo>
                <a:lnTo>
                  <a:pt x="125734" y="0"/>
                </a:lnTo>
                <a:close/>
              </a:path>
            </a:pathLst>
          </a:custGeom>
          <a:solidFill>
            <a:srgbClr val="F27F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4" name="Google Shape;214;p8"/>
          <p:cNvSpPr txBox="1"/>
          <p:nvPr/>
        </p:nvSpPr>
        <p:spPr>
          <a:xfrm>
            <a:off x="13816545" y="9510531"/>
            <a:ext cx="788035"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60C16"/>
                </a:solidFill>
                <a:latin typeface="Poppins Light"/>
                <a:ea typeface="Poppins Light"/>
                <a:cs typeface="Poppins Light"/>
                <a:sym typeface="Poppins Light"/>
              </a:rPr>
              <a:t>Series 2</a:t>
            </a:r>
            <a:endParaRPr sz="1600" b="0" i="0" u="none" strike="noStrike" cap="none">
              <a:solidFill>
                <a:srgbClr val="000000"/>
              </a:solidFill>
              <a:latin typeface="Poppins Light"/>
              <a:ea typeface="Poppins Light"/>
              <a:cs typeface="Poppins Light"/>
              <a:sym typeface="Poppins Light"/>
            </a:endParaRPr>
          </a:p>
        </p:txBody>
      </p:sp>
      <p:sp>
        <p:nvSpPr>
          <p:cNvPr id="215" name="Google Shape;215;p8"/>
          <p:cNvSpPr/>
          <p:nvPr/>
        </p:nvSpPr>
        <p:spPr>
          <a:xfrm>
            <a:off x="14801747" y="9591812"/>
            <a:ext cx="125730" cy="125730"/>
          </a:xfrm>
          <a:custGeom>
            <a:avLst/>
            <a:gdLst/>
            <a:ahLst/>
            <a:cxnLst/>
            <a:rect l="l" t="t" r="r" b="b"/>
            <a:pathLst>
              <a:path w="125730" h="125729" extrusionOk="0">
                <a:moveTo>
                  <a:pt x="125734" y="0"/>
                </a:moveTo>
                <a:lnTo>
                  <a:pt x="0" y="0"/>
                </a:lnTo>
                <a:lnTo>
                  <a:pt x="0" y="125734"/>
                </a:lnTo>
                <a:lnTo>
                  <a:pt x="125734" y="125734"/>
                </a:lnTo>
                <a:lnTo>
                  <a:pt x="125734" y="0"/>
                </a:lnTo>
                <a:close/>
              </a:path>
            </a:pathLst>
          </a:custGeom>
          <a:solidFill>
            <a:srgbClr val="47D1D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 name="Google Shape;216;p8"/>
          <p:cNvSpPr txBox="1"/>
          <p:nvPr/>
        </p:nvSpPr>
        <p:spPr>
          <a:xfrm>
            <a:off x="14968067" y="9510531"/>
            <a:ext cx="791845" cy="272415"/>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160C16"/>
                </a:solidFill>
                <a:latin typeface="Poppins Light"/>
                <a:ea typeface="Poppins Light"/>
                <a:cs typeface="Poppins Light"/>
                <a:sym typeface="Poppins Light"/>
              </a:rPr>
              <a:t>Series 3</a:t>
            </a:r>
            <a:endParaRPr sz="1600" b="0" i="0" u="none" strike="noStrike" cap="none">
              <a:solidFill>
                <a:srgbClr val="000000"/>
              </a:solidFill>
              <a:latin typeface="Poppins Light"/>
              <a:ea typeface="Poppins Light"/>
              <a:cs typeface="Poppins Light"/>
              <a:sym typeface="Poppins Light"/>
            </a:endParaRPr>
          </a:p>
        </p:txBody>
      </p:sp>
      <p:sp>
        <p:nvSpPr>
          <p:cNvPr id="217" name="Google Shape;217;p8"/>
          <p:cNvSpPr txBox="1">
            <a:spLocks noGrp="1"/>
          </p:cNvSpPr>
          <p:nvPr>
            <p:ph type="title"/>
          </p:nvPr>
        </p:nvSpPr>
        <p:spPr>
          <a:xfrm>
            <a:off x="2605025" y="2033300"/>
            <a:ext cx="6297300" cy="62160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3950">
                <a:solidFill>
                  <a:srgbClr val="191419"/>
                </a:solidFill>
                <a:latin typeface="Poppins"/>
                <a:ea typeface="Poppins"/>
                <a:cs typeface="Poppins"/>
                <a:sym typeface="Poppins"/>
              </a:rPr>
              <a:t>Lorem Ipsum Dolor Sit</a:t>
            </a:r>
            <a:endParaRPr sz="3950">
              <a:latin typeface="Poppins"/>
              <a:ea typeface="Poppins"/>
              <a:cs typeface="Poppins"/>
              <a:sym typeface="Poppins"/>
            </a:endParaRPr>
          </a:p>
        </p:txBody>
      </p:sp>
      <p:sp>
        <p:nvSpPr>
          <p:cNvPr id="218" name="Google Shape;218;p8"/>
          <p:cNvSpPr txBox="1"/>
          <p:nvPr/>
        </p:nvSpPr>
        <p:spPr>
          <a:xfrm>
            <a:off x="3735877" y="3476055"/>
            <a:ext cx="4957500" cy="1346100"/>
          </a:xfrm>
          <a:prstGeom prst="rect">
            <a:avLst/>
          </a:prstGeom>
          <a:noFill/>
          <a:ln>
            <a:noFill/>
          </a:ln>
        </p:spPr>
        <p:txBody>
          <a:bodyPr spcFirstLastPara="1" wrap="square" lIns="0" tIns="200650" rIns="0" bIns="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rgbClr val="191419"/>
                </a:solidFill>
                <a:latin typeface="Poppins"/>
                <a:ea typeface="Poppins"/>
                <a:cs typeface="Poppins"/>
                <a:sym typeface="Poppins"/>
              </a:rPr>
              <a:t>Tracking Text One</a:t>
            </a:r>
            <a:endParaRPr sz="2600" b="0" i="0" u="none" strike="noStrike" cap="none">
              <a:solidFill>
                <a:srgbClr val="000000"/>
              </a:solidFill>
              <a:latin typeface="Poppins"/>
              <a:ea typeface="Poppins"/>
              <a:cs typeface="Poppins"/>
              <a:sym typeface="Poppins"/>
            </a:endParaRPr>
          </a:p>
          <a:p>
            <a:pPr marL="12700" marR="5080" lvl="0" indent="0" algn="l" rtl="0">
              <a:lnSpc>
                <a:spcPct val="123300"/>
              </a:lnSpc>
              <a:spcBef>
                <a:spcPts val="57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 ipsum dolor sit amet, consectetur adipiscing elit, sed do eiusmod tempor</a:t>
            </a:r>
            <a:endParaRPr sz="1950" b="0" i="0" u="none" strike="noStrike" cap="none">
              <a:solidFill>
                <a:srgbClr val="000000"/>
              </a:solidFill>
              <a:latin typeface="Poppins Light"/>
              <a:ea typeface="Poppins Light"/>
              <a:cs typeface="Poppins Light"/>
              <a:sym typeface="Poppins Light"/>
            </a:endParaRPr>
          </a:p>
        </p:txBody>
      </p:sp>
      <p:sp>
        <p:nvSpPr>
          <p:cNvPr id="219" name="Google Shape;219;p8"/>
          <p:cNvSpPr txBox="1"/>
          <p:nvPr/>
        </p:nvSpPr>
        <p:spPr>
          <a:xfrm>
            <a:off x="3735877" y="5413170"/>
            <a:ext cx="4957500" cy="1346100"/>
          </a:xfrm>
          <a:prstGeom prst="rect">
            <a:avLst/>
          </a:prstGeom>
          <a:noFill/>
          <a:ln>
            <a:noFill/>
          </a:ln>
        </p:spPr>
        <p:txBody>
          <a:bodyPr spcFirstLastPara="1" wrap="square" lIns="0" tIns="200650" rIns="0" bIns="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rgbClr val="191419"/>
                </a:solidFill>
                <a:latin typeface="Poppins"/>
                <a:ea typeface="Poppins"/>
                <a:cs typeface="Poppins"/>
                <a:sym typeface="Poppins"/>
              </a:rPr>
              <a:t>Tracking Text Two</a:t>
            </a:r>
            <a:endParaRPr sz="2600" b="0" i="0" u="none" strike="noStrike" cap="none">
              <a:solidFill>
                <a:srgbClr val="000000"/>
              </a:solidFill>
              <a:latin typeface="Poppins"/>
              <a:ea typeface="Poppins"/>
              <a:cs typeface="Poppins"/>
              <a:sym typeface="Poppins"/>
            </a:endParaRPr>
          </a:p>
          <a:p>
            <a:pPr marL="12700" marR="5080" lvl="0" indent="0" algn="l" rtl="0">
              <a:lnSpc>
                <a:spcPct val="123300"/>
              </a:lnSpc>
              <a:spcBef>
                <a:spcPts val="57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 ipsum dolor sit amet, consectetur adipiscing elit, sed do eiusmod tempor</a:t>
            </a:r>
            <a:endParaRPr sz="1950" b="0" i="0" u="none" strike="noStrike" cap="none">
              <a:solidFill>
                <a:srgbClr val="000000"/>
              </a:solidFill>
              <a:latin typeface="Poppins Light"/>
              <a:ea typeface="Poppins Light"/>
              <a:cs typeface="Poppins Light"/>
              <a:sym typeface="Poppins Light"/>
            </a:endParaRPr>
          </a:p>
        </p:txBody>
      </p:sp>
      <p:sp>
        <p:nvSpPr>
          <p:cNvPr id="220" name="Google Shape;220;p8"/>
          <p:cNvSpPr txBox="1"/>
          <p:nvPr/>
        </p:nvSpPr>
        <p:spPr>
          <a:xfrm>
            <a:off x="3735877" y="7297929"/>
            <a:ext cx="4957500" cy="1346100"/>
          </a:xfrm>
          <a:prstGeom prst="rect">
            <a:avLst/>
          </a:prstGeom>
          <a:noFill/>
          <a:ln>
            <a:noFill/>
          </a:ln>
        </p:spPr>
        <p:txBody>
          <a:bodyPr spcFirstLastPara="1" wrap="square" lIns="0" tIns="200650" rIns="0" bIns="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rgbClr val="191419"/>
                </a:solidFill>
                <a:latin typeface="Poppins"/>
                <a:ea typeface="Poppins"/>
                <a:cs typeface="Poppins"/>
                <a:sym typeface="Poppins"/>
              </a:rPr>
              <a:t>Tracking Text Three</a:t>
            </a:r>
            <a:endParaRPr sz="2600" b="0" i="0" u="none" strike="noStrike" cap="none">
              <a:solidFill>
                <a:srgbClr val="000000"/>
              </a:solidFill>
              <a:latin typeface="Poppins"/>
              <a:ea typeface="Poppins"/>
              <a:cs typeface="Poppins"/>
              <a:sym typeface="Poppins"/>
            </a:endParaRPr>
          </a:p>
          <a:p>
            <a:pPr marL="12700" marR="5080" lvl="0" indent="0" algn="l" rtl="0">
              <a:lnSpc>
                <a:spcPct val="123300"/>
              </a:lnSpc>
              <a:spcBef>
                <a:spcPts val="570"/>
              </a:spcBef>
              <a:spcAft>
                <a:spcPts val="0"/>
              </a:spcAft>
              <a:buClr>
                <a:srgbClr val="000000"/>
              </a:buClr>
              <a:buSzPts val="1950"/>
              <a:buFont typeface="Arial"/>
              <a:buNone/>
            </a:pPr>
            <a:r>
              <a:rPr lang="en-US" sz="1950" b="0" i="0" u="none" strike="noStrike" cap="none">
                <a:solidFill>
                  <a:srgbClr val="566DB4"/>
                </a:solidFill>
                <a:latin typeface="Poppins Light"/>
                <a:ea typeface="Poppins Light"/>
                <a:cs typeface="Poppins Light"/>
                <a:sym typeface="Poppins Light"/>
              </a:rPr>
              <a:t>Lorem ipsum dolor sit amet, consectetur adipiscing elit, sed do eiusmod tempor</a:t>
            </a:r>
            <a:endParaRPr sz="1950" b="0" i="0" u="none" strike="noStrike" cap="none">
              <a:solidFill>
                <a:srgbClr val="000000"/>
              </a:solidFill>
              <a:latin typeface="Poppins Light"/>
              <a:ea typeface="Poppins Light"/>
              <a:cs typeface="Poppins Light"/>
              <a:sym typeface="Poppins Light"/>
            </a:endParaRPr>
          </a:p>
        </p:txBody>
      </p:sp>
      <p:sp>
        <p:nvSpPr>
          <p:cNvPr id="221" name="Google Shape;221;p8"/>
          <p:cNvSpPr/>
          <p:nvPr/>
        </p:nvSpPr>
        <p:spPr>
          <a:xfrm>
            <a:off x="2774787" y="3738109"/>
            <a:ext cx="482600" cy="394970"/>
          </a:xfrm>
          <a:custGeom>
            <a:avLst/>
            <a:gdLst/>
            <a:ahLst/>
            <a:cxnLst/>
            <a:rect l="l" t="t" r="r" b="b"/>
            <a:pathLst>
              <a:path w="482600" h="394970" extrusionOk="0">
                <a:moveTo>
                  <a:pt x="82772" y="241154"/>
                </a:moveTo>
                <a:lnTo>
                  <a:pt x="4910" y="241154"/>
                </a:lnTo>
                <a:lnTo>
                  <a:pt x="0" y="246065"/>
                </a:lnTo>
                <a:lnTo>
                  <a:pt x="0" y="389726"/>
                </a:lnTo>
                <a:lnTo>
                  <a:pt x="4910" y="394616"/>
                </a:lnTo>
                <a:lnTo>
                  <a:pt x="82772" y="394616"/>
                </a:lnTo>
                <a:lnTo>
                  <a:pt x="87683" y="389726"/>
                </a:lnTo>
                <a:lnTo>
                  <a:pt x="87683" y="372700"/>
                </a:lnTo>
                <a:lnTo>
                  <a:pt x="21926" y="372700"/>
                </a:lnTo>
                <a:lnTo>
                  <a:pt x="21926" y="263080"/>
                </a:lnTo>
                <a:lnTo>
                  <a:pt x="87683" y="263080"/>
                </a:lnTo>
                <a:lnTo>
                  <a:pt x="87683" y="246065"/>
                </a:lnTo>
                <a:lnTo>
                  <a:pt x="82772" y="241154"/>
                </a:lnTo>
                <a:close/>
              </a:path>
              <a:path w="482600" h="394970" extrusionOk="0">
                <a:moveTo>
                  <a:pt x="87683" y="263080"/>
                </a:moveTo>
                <a:lnTo>
                  <a:pt x="65757" y="263080"/>
                </a:lnTo>
                <a:lnTo>
                  <a:pt x="65757" y="372700"/>
                </a:lnTo>
                <a:lnTo>
                  <a:pt x="87683" y="372700"/>
                </a:lnTo>
                <a:lnTo>
                  <a:pt x="87683" y="263080"/>
                </a:lnTo>
                <a:close/>
              </a:path>
              <a:path w="482600" h="394970" extrusionOk="0">
                <a:moveTo>
                  <a:pt x="345853" y="175387"/>
                </a:moveTo>
                <a:lnTo>
                  <a:pt x="267991" y="175387"/>
                </a:lnTo>
                <a:lnTo>
                  <a:pt x="263080" y="180298"/>
                </a:lnTo>
                <a:lnTo>
                  <a:pt x="263080" y="389726"/>
                </a:lnTo>
                <a:lnTo>
                  <a:pt x="267991" y="394616"/>
                </a:lnTo>
                <a:lnTo>
                  <a:pt x="345853" y="394616"/>
                </a:lnTo>
                <a:lnTo>
                  <a:pt x="350764" y="389726"/>
                </a:lnTo>
                <a:lnTo>
                  <a:pt x="350764" y="372700"/>
                </a:lnTo>
                <a:lnTo>
                  <a:pt x="285007" y="372700"/>
                </a:lnTo>
                <a:lnTo>
                  <a:pt x="285007" y="197313"/>
                </a:lnTo>
                <a:lnTo>
                  <a:pt x="350764" y="197313"/>
                </a:lnTo>
                <a:lnTo>
                  <a:pt x="350764" y="180298"/>
                </a:lnTo>
                <a:lnTo>
                  <a:pt x="345853" y="175387"/>
                </a:lnTo>
                <a:close/>
              </a:path>
              <a:path w="482600" h="394970" extrusionOk="0">
                <a:moveTo>
                  <a:pt x="350764" y="197313"/>
                </a:moveTo>
                <a:lnTo>
                  <a:pt x="328838" y="197313"/>
                </a:lnTo>
                <a:lnTo>
                  <a:pt x="328838" y="372700"/>
                </a:lnTo>
                <a:lnTo>
                  <a:pt x="350764" y="372700"/>
                </a:lnTo>
                <a:lnTo>
                  <a:pt x="350764" y="197313"/>
                </a:lnTo>
                <a:close/>
              </a:path>
              <a:path w="482600" h="394970" extrusionOk="0">
                <a:moveTo>
                  <a:pt x="214318" y="43841"/>
                </a:moveTo>
                <a:lnTo>
                  <a:pt x="136446" y="43841"/>
                </a:lnTo>
                <a:lnTo>
                  <a:pt x="131535" y="48762"/>
                </a:lnTo>
                <a:lnTo>
                  <a:pt x="131535" y="389726"/>
                </a:lnTo>
                <a:lnTo>
                  <a:pt x="136446" y="394616"/>
                </a:lnTo>
                <a:lnTo>
                  <a:pt x="214318" y="394616"/>
                </a:lnTo>
                <a:lnTo>
                  <a:pt x="219228" y="389726"/>
                </a:lnTo>
                <a:lnTo>
                  <a:pt x="219228" y="372700"/>
                </a:lnTo>
                <a:lnTo>
                  <a:pt x="153471" y="372700"/>
                </a:lnTo>
                <a:lnTo>
                  <a:pt x="153471" y="65778"/>
                </a:lnTo>
                <a:lnTo>
                  <a:pt x="219228" y="65778"/>
                </a:lnTo>
                <a:lnTo>
                  <a:pt x="219228" y="48762"/>
                </a:lnTo>
                <a:lnTo>
                  <a:pt x="214318" y="43841"/>
                </a:lnTo>
                <a:close/>
              </a:path>
              <a:path w="482600" h="394970" extrusionOk="0">
                <a:moveTo>
                  <a:pt x="219228" y="65778"/>
                </a:moveTo>
                <a:lnTo>
                  <a:pt x="197302" y="65778"/>
                </a:lnTo>
                <a:lnTo>
                  <a:pt x="197302" y="372700"/>
                </a:lnTo>
                <a:lnTo>
                  <a:pt x="219228" y="372700"/>
                </a:lnTo>
                <a:lnTo>
                  <a:pt x="219228" y="65778"/>
                </a:lnTo>
                <a:close/>
              </a:path>
              <a:path w="482600" h="394970" extrusionOk="0">
                <a:moveTo>
                  <a:pt x="477399" y="0"/>
                </a:moveTo>
                <a:lnTo>
                  <a:pt x="399537" y="0"/>
                </a:lnTo>
                <a:lnTo>
                  <a:pt x="394626" y="4910"/>
                </a:lnTo>
                <a:lnTo>
                  <a:pt x="394626" y="389726"/>
                </a:lnTo>
                <a:lnTo>
                  <a:pt x="399537" y="394616"/>
                </a:lnTo>
                <a:lnTo>
                  <a:pt x="477399" y="394616"/>
                </a:lnTo>
                <a:lnTo>
                  <a:pt x="482309" y="389726"/>
                </a:lnTo>
                <a:lnTo>
                  <a:pt x="482309" y="372700"/>
                </a:lnTo>
                <a:lnTo>
                  <a:pt x="416552" y="372700"/>
                </a:lnTo>
                <a:lnTo>
                  <a:pt x="416552" y="21926"/>
                </a:lnTo>
                <a:lnTo>
                  <a:pt x="482309" y="21926"/>
                </a:lnTo>
                <a:lnTo>
                  <a:pt x="482309" y="4910"/>
                </a:lnTo>
                <a:lnTo>
                  <a:pt x="477399" y="0"/>
                </a:lnTo>
                <a:close/>
              </a:path>
              <a:path w="482600" h="394970" extrusionOk="0">
                <a:moveTo>
                  <a:pt x="482309" y="21926"/>
                </a:moveTo>
                <a:lnTo>
                  <a:pt x="460383" y="21926"/>
                </a:lnTo>
                <a:lnTo>
                  <a:pt x="460383" y="372700"/>
                </a:lnTo>
                <a:lnTo>
                  <a:pt x="482309" y="372700"/>
                </a:lnTo>
                <a:lnTo>
                  <a:pt x="482309" y="21926"/>
                </a:lnTo>
                <a:close/>
              </a:path>
            </a:pathLst>
          </a:custGeom>
          <a:solidFill>
            <a:srgbClr val="7F9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2" name="Google Shape;222;p8"/>
          <p:cNvSpPr/>
          <p:nvPr/>
        </p:nvSpPr>
        <p:spPr>
          <a:xfrm>
            <a:off x="2902948" y="5632711"/>
            <a:ext cx="271780" cy="497840"/>
          </a:xfrm>
          <a:custGeom>
            <a:avLst/>
            <a:gdLst/>
            <a:ahLst/>
            <a:cxnLst/>
            <a:rect l="l" t="t" r="r" b="b"/>
            <a:pathLst>
              <a:path w="271780" h="497839" extrusionOk="0">
                <a:moveTo>
                  <a:pt x="221124" y="0"/>
                </a:moveTo>
                <a:lnTo>
                  <a:pt x="96782" y="0"/>
                </a:lnTo>
                <a:lnTo>
                  <a:pt x="92677" y="3298"/>
                </a:lnTo>
                <a:lnTo>
                  <a:pt x="91180" y="7790"/>
                </a:lnTo>
                <a:lnTo>
                  <a:pt x="91026" y="7790"/>
                </a:lnTo>
                <a:lnTo>
                  <a:pt x="586" y="279122"/>
                </a:lnTo>
                <a:lnTo>
                  <a:pt x="335" y="280305"/>
                </a:lnTo>
                <a:lnTo>
                  <a:pt x="0" y="281467"/>
                </a:lnTo>
                <a:lnTo>
                  <a:pt x="0" y="288965"/>
                </a:lnTo>
                <a:lnTo>
                  <a:pt x="5067" y="294032"/>
                </a:lnTo>
                <a:lnTo>
                  <a:pt x="111766" y="294032"/>
                </a:lnTo>
                <a:lnTo>
                  <a:pt x="90541" y="485021"/>
                </a:lnTo>
                <a:lnTo>
                  <a:pt x="90667" y="485482"/>
                </a:lnTo>
                <a:lnTo>
                  <a:pt x="90468" y="485849"/>
                </a:lnTo>
                <a:lnTo>
                  <a:pt x="90468" y="492508"/>
                </a:lnTo>
                <a:lnTo>
                  <a:pt x="95536" y="497576"/>
                </a:lnTo>
                <a:lnTo>
                  <a:pt x="106352" y="497576"/>
                </a:lnTo>
                <a:lnTo>
                  <a:pt x="110080" y="494812"/>
                </a:lnTo>
                <a:lnTo>
                  <a:pt x="111829" y="490896"/>
                </a:lnTo>
                <a:lnTo>
                  <a:pt x="112110" y="490896"/>
                </a:lnTo>
                <a:lnTo>
                  <a:pt x="145081" y="429662"/>
                </a:lnTo>
                <a:lnTo>
                  <a:pt x="119451" y="429662"/>
                </a:lnTo>
                <a:lnTo>
                  <a:pt x="135639" y="283959"/>
                </a:lnTo>
                <a:lnTo>
                  <a:pt x="135514" y="283530"/>
                </a:lnTo>
                <a:lnTo>
                  <a:pt x="135702" y="283164"/>
                </a:lnTo>
                <a:lnTo>
                  <a:pt x="135702" y="276452"/>
                </a:lnTo>
                <a:lnTo>
                  <a:pt x="130655" y="271405"/>
                </a:lnTo>
                <a:lnTo>
                  <a:pt x="27004" y="271405"/>
                </a:lnTo>
                <a:lnTo>
                  <a:pt x="109933" y="22617"/>
                </a:lnTo>
                <a:lnTo>
                  <a:pt x="223011" y="22617"/>
                </a:lnTo>
                <a:lnTo>
                  <a:pt x="225595" y="14879"/>
                </a:lnTo>
                <a:lnTo>
                  <a:pt x="225846" y="13706"/>
                </a:lnTo>
                <a:lnTo>
                  <a:pt x="226171" y="12575"/>
                </a:lnTo>
                <a:lnTo>
                  <a:pt x="226171" y="7790"/>
                </a:lnTo>
                <a:lnTo>
                  <a:pt x="91180" y="7790"/>
                </a:lnTo>
                <a:lnTo>
                  <a:pt x="91044" y="7737"/>
                </a:lnTo>
                <a:lnTo>
                  <a:pt x="226171" y="7737"/>
                </a:lnTo>
                <a:lnTo>
                  <a:pt x="226171" y="5088"/>
                </a:lnTo>
                <a:lnTo>
                  <a:pt x="221124" y="0"/>
                </a:lnTo>
                <a:close/>
              </a:path>
              <a:path w="271780" h="497839" extrusionOk="0">
                <a:moveTo>
                  <a:pt x="112110" y="490896"/>
                </a:moveTo>
                <a:lnTo>
                  <a:pt x="111829" y="490896"/>
                </a:lnTo>
                <a:lnTo>
                  <a:pt x="112048" y="491011"/>
                </a:lnTo>
                <a:close/>
              </a:path>
              <a:path w="271780" h="497839" extrusionOk="0">
                <a:moveTo>
                  <a:pt x="223011" y="22617"/>
                </a:moveTo>
                <a:lnTo>
                  <a:pt x="199156" y="22617"/>
                </a:lnTo>
                <a:lnTo>
                  <a:pt x="143691" y="188664"/>
                </a:lnTo>
                <a:lnTo>
                  <a:pt x="143828" y="188706"/>
                </a:lnTo>
                <a:lnTo>
                  <a:pt x="143451" y="189837"/>
                </a:lnTo>
                <a:lnTo>
                  <a:pt x="143126" y="191009"/>
                </a:lnTo>
                <a:lnTo>
                  <a:pt x="143126" y="198496"/>
                </a:lnTo>
                <a:lnTo>
                  <a:pt x="148194" y="203543"/>
                </a:lnTo>
                <a:lnTo>
                  <a:pt x="241186" y="203543"/>
                </a:lnTo>
                <a:lnTo>
                  <a:pt x="119451" y="429662"/>
                </a:lnTo>
                <a:lnTo>
                  <a:pt x="145081" y="429662"/>
                </a:lnTo>
                <a:lnTo>
                  <a:pt x="270358" y="196999"/>
                </a:lnTo>
                <a:lnTo>
                  <a:pt x="270996" y="195501"/>
                </a:lnTo>
                <a:lnTo>
                  <a:pt x="271405" y="193941"/>
                </a:lnTo>
                <a:lnTo>
                  <a:pt x="271405" y="185994"/>
                </a:lnTo>
                <a:lnTo>
                  <a:pt x="266337" y="180947"/>
                </a:lnTo>
                <a:lnTo>
                  <a:pt x="170141" y="180947"/>
                </a:lnTo>
                <a:lnTo>
                  <a:pt x="223011" y="22617"/>
                </a:lnTo>
                <a:close/>
              </a:path>
            </a:pathLst>
          </a:custGeom>
          <a:solidFill>
            <a:srgbClr val="7F9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3" name="Google Shape;223;p8"/>
          <p:cNvSpPr/>
          <p:nvPr/>
        </p:nvSpPr>
        <p:spPr>
          <a:xfrm>
            <a:off x="2844311" y="7549505"/>
            <a:ext cx="452120" cy="452120"/>
          </a:xfrm>
          <a:custGeom>
            <a:avLst/>
            <a:gdLst/>
            <a:ahLst/>
            <a:cxnLst/>
            <a:rect l="l" t="t" r="r" b="b"/>
            <a:pathLst>
              <a:path w="452120" h="452120" extrusionOk="0">
                <a:moveTo>
                  <a:pt x="225752" y="0"/>
                </a:moveTo>
                <a:lnTo>
                  <a:pt x="164193" y="164193"/>
                </a:lnTo>
                <a:lnTo>
                  <a:pt x="0" y="164193"/>
                </a:lnTo>
                <a:lnTo>
                  <a:pt x="133399" y="266808"/>
                </a:lnTo>
                <a:lnTo>
                  <a:pt x="71819" y="451504"/>
                </a:lnTo>
                <a:lnTo>
                  <a:pt x="146387" y="396825"/>
                </a:lnTo>
                <a:lnTo>
                  <a:pt x="111682" y="396825"/>
                </a:lnTo>
                <a:lnTo>
                  <a:pt x="157482" y="259426"/>
                </a:lnTo>
                <a:lnTo>
                  <a:pt x="60343" y="184695"/>
                </a:lnTo>
                <a:lnTo>
                  <a:pt x="178402" y="184695"/>
                </a:lnTo>
                <a:lnTo>
                  <a:pt x="225752" y="58448"/>
                </a:lnTo>
                <a:lnTo>
                  <a:pt x="247665" y="58448"/>
                </a:lnTo>
                <a:lnTo>
                  <a:pt x="225752" y="0"/>
                </a:lnTo>
                <a:close/>
              </a:path>
              <a:path w="452120" h="452120" extrusionOk="0">
                <a:moveTo>
                  <a:pt x="260443" y="338628"/>
                </a:moveTo>
                <a:lnTo>
                  <a:pt x="225752" y="338628"/>
                </a:lnTo>
                <a:lnTo>
                  <a:pt x="379684" y="451504"/>
                </a:lnTo>
                <a:lnTo>
                  <a:pt x="361454" y="396825"/>
                </a:lnTo>
                <a:lnTo>
                  <a:pt x="339822" y="396825"/>
                </a:lnTo>
                <a:lnTo>
                  <a:pt x="260443" y="338628"/>
                </a:lnTo>
                <a:close/>
              </a:path>
              <a:path w="452120" h="452120" extrusionOk="0">
                <a:moveTo>
                  <a:pt x="225752" y="313194"/>
                </a:moveTo>
                <a:lnTo>
                  <a:pt x="111682" y="396825"/>
                </a:lnTo>
                <a:lnTo>
                  <a:pt x="146387" y="396825"/>
                </a:lnTo>
                <a:lnTo>
                  <a:pt x="225752" y="338628"/>
                </a:lnTo>
                <a:lnTo>
                  <a:pt x="260443" y="338628"/>
                </a:lnTo>
                <a:lnTo>
                  <a:pt x="225752" y="313194"/>
                </a:lnTo>
                <a:close/>
              </a:path>
              <a:path w="452120" h="452120" extrusionOk="0">
                <a:moveTo>
                  <a:pt x="247665" y="58448"/>
                </a:moveTo>
                <a:lnTo>
                  <a:pt x="225752" y="58448"/>
                </a:lnTo>
                <a:lnTo>
                  <a:pt x="273101" y="184695"/>
                </a:lnTo>
                <a:lnTo>
                  <a:pt x="391181" y="184695"/>
                </a:lnTo>
                <a:lnTo>
                  <a:pt x="294022" y="259426"/>
                </a:lnTo>
                <a:lnTo>
                  <a:pt x="339822" y="396825"/>
                </a:lnTo>
                <a:lnTo>
                  <a:pt x="361454" y="396825"/>
                </a:lnTo>
                <a:lnTo>
                  <a:pt x="318105" y="266808"/>
                </a:lnTo>
                <a:lnTo>
                  <a:pt x="451504" y="164193"/>
                </a:lnTo>
                <a:lnTo>
                  <a:pt x="287310" y="164193"/>
                </a:lnTo>
                <a:lnTo>
                  <a:pt x="247665" y="58448"/>
                </a:lnTo>
                <a:close/>
              </a:path>
            </a:pathLst>
          </a:custGeom>
          <a:solidFill>
            <a:srgbClr val="7F9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24" name="Google Shape;224;p8"/>
          <p:cNvPicPr preferRelativeResize="0"/>
          <p:nvPr/>
        </p:nvPicPr>
        <p:blipFill rotWithShape="1">
          <a:blip r:embed="rId4">
            <a:alphaModFix/>
          </a:blip>
          <a:srcRect/>
          <a:stretch/>
        </p:blipFill>
        <p:spPr>
          <a:xfrm>
            <a:off x="0" y="6816546"/>
            <a:ext cx="1920312" cy="3459528"/>
          </a:xfrm>
          <a:prstGeom prst="rect">
            <a:avLst/>
          </a:prstGeom>
          <a:noFill/>
          <a:ln>
            <a:noFill/>
          </a:ln>
        </p:spPr>
      </p:pic>
      <p:sp>
        <p:nvSpPr>
          <p:cNvPr id="225" name="Google Shape;225;p8"/>
          <p:cNvSpPr txBox="1">
            <a:spLocks noGrp="1"/>
          </p:cNvSpPr>
          <p:nvPr>
            <p:ph type="sldNum" idx="12"/>
          </p:nvPr>
        </p:nvSpPr>
        <p:spPr>
          <a:xfrm>
            <a:off x="19490101" y="10667600"/>
            <a:ext cx="338455" cy="438150"/>
          </a:xfrm>
          <a:prstGeom prst="rect">
            <a:avLst/>
          </a:prstGeom>
          <a:noFill/>
          <a:ln>
            <a:noFill/>
          </a:ln>
        </p:spPr>
        <p:txBody>
          <a:bodyPr spcFirstLastPara="1" wrap="square" lIns="0" tIns="450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8</a:t>
            </a:fld>
            <a:endParaRPr/>
          </a:p>
        </p:txBody>
      </p:sp>
      <p:sp>
        <p:nvSpPr>
          <p:cNvPr id="226" name="Google Shape;226;p8"/>
          <p:cNvSpPr/>
          <p:nvPr/>
        </p:nvSpPr>
        <p:spPr>
          <a:xfrm>
            <a:off x="0" y="-539700"/>
            <a:ext cx="34239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8"/>
          <p:cNvSpPr txBox="1"/>
          <p:nvPr/>
        </p:nvSpPr>
        <p:spPr>
          <a:xfrm>
            <a:off x="183525" y="-465150"/>
            <a:ext cx="3207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DATA DRIVEN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31"/>
        <p:cNvGrpSpPr/>
        <p:nvPr/>
      </p:nvGrpSpPr>
      <p:grpSpPr>
        <a:xfrm>
          <a:off x="0" y="0"/>
          <a:ext cx="0" cy="0"/>
          <a:chOff x="0" y="0"/>
          <a:chExt cx="0" cy="0"/>
        </a:xfrm>
      </p:grpSpPr>
      <p:pic>
        <p:nvPicPr>
          <p:cNvPr id="232" name="Google Shape;232;p9"/>
          <p:cNvPicPr preferRelativeResize="0"/>
          <p:nvPr/>
        </p:nvPicPr>
        <p:blipFill rotWithShape="1">
          <a:blip r:embed="rId3">
            <a:alphaModFix/>
          </a:blip>
          <a:srcRect/>
          <a:stretch/>
        </p:blipFill>
        <p:spPr>
          <a:xfrm>
            <a:off x="0" y="0"/>
            <a:ext cx="20104099" cy="11308556"/>
          </a:xfrm>
          <a:prstGeom prst="rect">
            <a:avLst/>
          </a:prstGeom>
          <a:noFill/>
          <a:ln>
            <a:noFill/>
          </a:ln>
        </p:spPr>
      </p:pic>
      <p:pic>
        <p:nvPicPr>
          <p:cNvPr id="233" name="Google Shape;233;p9"/>
          <p:cNvPicPr preferRelativeResize="0"/>
          <p:nvPr/>
        </p:nvPicPr>
        <p:blipFill rotWithShape="1">
          <a:blip r:embed="rId4">
            <a:alphaModFix/>
          </a:blip>
          <a:srcRect/>
          <a:stretch/>
        </p:blipFill>
        <p:spPr>
          <a:xfrm>
            <a:off x="1591574" y="0"/>
            <a:ext cx="14266455" cy="11308556"/>
          </a:xfrm>
          <a:prstGeom prst="rect">
            <a:avLst/>
          </a:prstGeom>
          <a:noFill/>
          <a:ln>
            <a:noFill/>
          </a:ln>
        </p:spPr>
      </p:pic>
      <p:sp>
        <p:nvSpPr>
          <p:cNvPr id="234" name="Google Shape;234;p9"/>
          <p:cNvSpPr txBox="1">
            <a:spLocks noGrp="1"/>
          </p:cNvSpPr>
          <p:nvPr>
            <p:ph type="title"/>
          </p:nvPr>
        </p:nvSpPr>
        <p:spPr>
          <a:xfrm>
            <a:off x="4133770" y="1709728"/>
            <a:ext cx="766445" cy="316674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SzPts val="1400"/>
              <a:buNone/>
            </a:pPr>
            <a:r>
              <a:rPr lang="en-US" sz="20600" b="0">
                <a:solidFill>
                  <a:srgbClr val="191419"/>
                </a:solidFill>
                <a:latin typeface="Poppins Light"/>
                <a:ea typeface="Poppins Light"/>
                <a:cs typeface="Poppins Light"/>
                <a:sym typeface="Poppins Light"/>
              </a:rPr>
              <a:t>“</a:t>
            </a:r>
            <a:endParaRPr sz="20600">
              <a:latin typeface="Poppins Light"/>
              <a:ea typeface="Poppins Light"/>
              <a:cs typeface="Poppins Light"/>
              <a:sym typeface="Poppins Light"/>
            </a:endParaRPr>
          </a:p>
        </p:txBody>
      </p:sp>
      <p:sp>
        <p:nvSpPr>
          <p:cNvPr id="235" name="Google Shape;235;p9"/>
          <p:cNvSpPr txBox="1"/>
          <p:nvPr/>
        </p:nvSpPr>
        <p:spPr>
          <a:xfrm>
            <a:off x="5306509" y="2579881"/>
            <a:ext cx="7364095" cy="6223635"/>
          </a:xfrm>
          <a:prstGeom prst="rect">
            <a:avLst/>
          </a:prstGeom>
          <a:noFill/>
          <a:ln>
            <a:noFill/>
          </a:ln>
        </p:spPr>
        <p:txBody>
          <a:bodyPr spcFirstLastPara="1" wrap="square" lIns="0" tIns="11425" rIns="0" bIns="0" anchor="t" anchorCtr="0">
            <a:spAutoFit/>
          </a:bodyPr>
          <a:lstStyle/>
          <a:p>
            <a:pPr marL="12700" marR="5080" lvl="0" indent="0" algn="l" rtl="0">
              <a:lnSpc>
                <a:spcPct val="100600"/>
              </a:lnSpc>
              <a:spcBef>
                <a:spcPts val="0"/>
              </a:spcBef>
              <a:spcAft>
                <a:spcPts val="0"/>
              </a:spcAft>
              <a:buClr>
                <a:srgbClr val="000000"/>
              </a:buClr>
              <a:buSzPts val="5900"/>
              <a:buFont typeface="Arial"/>
              <a:buNone/>
            </a:pPr>
            <a:r>
              <a:rPr lang="en-US" sz="5900" b="0" i="0" u="none" strike="noStrike" cap="none">
                <a:solidFill>
                  <a:srgbClr val="191419"/>
                </a:solidFill>
                <a:latin typeface="Poppins Light"/>
                <a:ea typeface="Poppins Light"/>
                <a:cs typeface="Poppins Light"/>
                <a:sym typeface="Poppins Light"/>
              </a:rPr>
              <a:t>Never give up. Today is beautiful design, but the day </a:t>
            </a:r>
            <a:r>
              <a:rPr lang="en-US" sz="5900" b="1" i="0" u="none" strike="noStrike" cap="none">
                <a:solidFill>
                  <a:srgbClr val="191419"/>
                </a:solidFill>
                <a:latin typeface="Poppins"/>
                <a:ea typeface="Poppins"/>
                <a:cs typeface="Poppins"/>
                <a:sym typeface="Poppins"/>
              </a:rPr>
              <a:t>after tomorrow </a:t>
            </a:r>
            <a:r>
              <a:rPr lang="en-US" sz="5900" b="0" i="0" u="none" strike="noStrike" cap="none">
                <a:solidFill>
                  <a:srgbClr val="191419"/>
                </a:solidFill>
                <a:latin typeface="Poppins Light"/>
                <a:ea typeface="Poppins Light"/>
                <a:cs typeface="Poppins Light"/>
                <a:sym typeface="Poppins Light"/>
              </a:rPr>
              <a:t>will be sunshine.</a:t>
            </a:r>
            <a:endParaRPr sz="5900" b="0" i="0" u="none" strike="noStrike" cap="none">
              <a:solidFill>
                <a:srgbClr val="000000"/>
              </a:solidFill>
              <a:latin typeface="Poppins Light"/>
              <a:ea typeface="Poppins Light"/>
              <a:cs typeface="Poppins Light"/>
              <a:sym typeface="Poppins Light"/>
            </a:endParaRPr>
          </a:p>
          <a:p>
            <a:pPr marL="158750" marR="0" lvl="0" indent="0" algn="l" rtl="0">
              <a:lnSpc>
                <a:spcPct val="100000"/>
              </a:lnSpc>
              <a:spcBef>
                <a:spcPts val="6450"/>
              </a:spcBef>
              <a:spcAft>
                <a:spcPts val="0"/>
              </a:spcAft>
              <a:buClr>
                <a:srgbClr val="000000"/>
              </a:buClr>
              <a:buSzPts val="2450"/>
              <a:buFont typeface="Arial"/>
              <a:buNone/>
            </a:pPr>
            <a:r>
              <a:rPr lang="en-US" sz="2450" b="1" i="0" u="none" strike="noStrike" cap="none">
                <a:solidFill>
                  <a:srgbClr val="FFFFFF"/>
                </a:solidFill>
                <a:latin typeface="Poppins"/>
                <a:ea typeface="Poppins"/>
                <a:cs typeface="Poppins"/>
                <a:sym typeface="Poppins"/>
              </a:rPr>
              <a:t>JONATHAN SMITH</a:t>
            </a:r>
            <a:endParaRPr sz="2450" b="0" i="0" u="none" strike="noStrike" cap="none">
              <a:solidFill>
                <a:srgbClr val="000000"/>
              </a:solidFill>
              <a:latin typeface="Poppins"/>
              <a:ea typeface="Poppins"/>
              <a:cs typeface="Poppins"/>
              <a:sym typeface="Poppins"/>
            </a:endParaRPr>
          </a:p>
          <a:p>
            <a:pPr marL="200660" marR="0" lvl="0" indent="0" algn="l" rtl="0">
              <a:lnSpc>
                <a:spcPct val="100000"/>
              </a:lnSpc>
              <a:spcBef>
                <a:spcPts val="860"/>
              </a:spcBef>
              <a:spcAft>
                <a:spcPts val="0"/>
              </a:spcAft>
              <a:buClr>
                <a:srgbClr val="000000"/>
              </a:buClr>
              <a:buSzPts val="2450"/>
              <a:buFont typeface="Arial"/>
              <a:buNone/>
            </a:pPr>
            <a:r>
              <a:rPr lang="en-US" sz="2450" b="0" i="0" u="none" strike="noStrike" cap="none">
                <a:solidFill>
                  <a:srgbClr val="FFFFFF"/>
                </a:solidFill>
                <a:latin typeface="Poppins Light"/>
                <a:ea typeface="Poppins Light"/>
                <a:cs typeface="Poppins Light"/>
                <a:sym typeface="Poppins Light"/>
              </a:rPr>
              <a:t>Account Director</a:t>
            </a:r>
            <a:endParaRPr sz="2450" b="0" i="0" u="none" strike="noStrike" cap="none">
              <a:solidFill>
                <a:srgbClr val="000000"/>
              </a:solidFill>
              <a:latin typeface="Poppins Light"/>
              <a:ea typeface="Poppins Light"/>
              <a:cs typeface="Poppins Light"/>
              <a:sym typeface="Poppins Light"/>
            </a:endParaRPr>
          </a:p>
        </p:txBody>
      </p:sp>
      <p:grpSp>
        <p:nvGrpSpPr>
          <p:cNvPr id="236" name="Google Shape;236;p9"/>
          <p:cNvGrpSpPr/>
          <p:nvPr/>
        </p:nvGrpSpPr>
        <p:grpSpPr>
          <a:xfrm>
            <a:off x="13974595" y="5053400"/>
            <a:ext cx="4151438" cy="4151438"/>
            <a:chOff x="13974595" y="5053400"/>
            <a:chExt cx="4151438" cy="4151438"/>
          </a:xfrm>
        </p:grpSpPr>
        <p:pic>
          <p:nvPicPr>
            <p:cNvPr id="237" name="Google Shape;237;p9"/>
            <p:cNvPicPr preferRelativeResize="0"/>
            <p:nvPr/>
          </p:nvPicPr>
          <p:blipFill rotWithShape="1">
            <a:blip r:embed="rId5">
              <a:alphaModFix/>
            </a:blip>
            <a:srcRect/>
            <a:stretch/>
          </p:blipFill>
          <p:spPr>
            <a:xfrm>
              <a:off x="13974595" y="5053400"/>
              <a:ext cx="4151438" cy="4151438"/>
            </a:xfrm>
            <a:prstGeom prst="rect">
              <a:avLst/>
            </a:prstGeom>
            <a:noFill/>
            <a:ln>
              <a:noFill/>
            </a:ln>
          </p:spPr>
        </p:pic>
        <p:pic>
          <p:nvPicPr>
            <p:cNvPr id="238" name="Google Shape;238;p9"/>
            <p:cNvPicPr preferRelativeResize="0"/>
            <p:nvPr/>
          </p:nvPicPr>
          <p:blipFill rotWithShape="1">
            <a:blip r:embed="rId6">
              <a:alphaModFix/>
            </a:blip>
            <a:srcRect/>
            <a:stretch/>
          </p:blipFill>
          <p:spPr>
            <a:xfrm>
              <a:off x="14357677" y="5393760"/>
              <a:ext cx="3410157" cy="3410160"/>
            </a:xfrm>
            <a:prstGeom prst="rect">
              <a:avLst/>
            </a:prstGeom>
            <a:noFill/>
            <a:ln>
              <a:noFill/>
            </a:ln>
          </p:spPr>
        </p:pic>
      </p:grpSp>
      <p:sp>
        <p:nvSpPr>
          <p:cNvPr id="239" name="Google Shape;239;p9"/>
          <p:cNvSpPr txBox="1">
            <a:spLocks noGrp="1"/>
          </p:cNvSpPr>
          <p:nvPr>
            <p:ph type="sldNum" idx="12"/>
          </p:nvPr>
        </p:nvSpPr>
        <p:spPr>
          <a:xfrm>
            <a:off x="19490101" y="10667600"/>
            <a:ext cx="338455" cy="438150"/>
          </a:xfrm>
          <a:prstGeom prst="rect">
            <a:avLst/>
          </a:prstGeom>
          <a:noFill/>
          <a:ln>
            <a:noFill/>
          </a:ln>
        </p:spPr>
        <p:txBody>
          <a:bodyPr spcFirstLastPara="1" wrap="square" lIns="0" tIns="450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9</a:t>
            </a:fld>
            <a:endParaRPr/>
          </a:p>
        </p:txBody>
      </p:sp>
      <p:sp>
        <p:nvSpPr>
          <p:cNvPr id="240" name="Google Shape;240;p9"/>
          <p:cNvSpPr/>
          <p:nvPr/>
        </p:nvSpPr>
        <p:spPr>
          <a:xfrm>
            <a:off x="0" y="-539700"/>
            <a:ext cx="31914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9"/>
          <p:cNvSpPr txBox="1"/>
          <p:nvPr/>
        </p:nvSpPr>
        <p:spPr>
          <a:xfrm>
            <a:off x="183525" y="-465150"/>
            <a:ext cx="30519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QUOTATION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857</Words>
  <Application>Microsoft Macintosh PowerPoint</Application>
  <PresentationFormat>Custom</PresentationFormat>
  <Paragraphs>99</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Lato</vt:lpstr>
      <vt:lpstr>Calibri</vt:lpstr>
      <vt:lpstr>Arial</vt:lpstr>
      <vt:lpstr>Poppins Medium</vt:lpstr>
      <vt:lpstr>Avenir</vt:lpstr>
      <vt:lpstr>Poppins Light</vt:lpstr>
      <vt:lpstr>Poppins</vt:lpstr>
      <vt:lpstr>Office Theme</vt:lpstr>
      <vt:lpstr>3D Gradient PowerPoint Template</vt:lpstr>
      <vt:lpstr>Thanks for downloading this resource.</vt:lpstr>
      <vt:lpstr>Sharpen your skills with HubSpot Academy</vt:lpstr>
      <vt:lpstr>Agenda</vt:lpstr>
      <vt:lpstr>Meet the Speaker</vt:lpstr>
      <vt:lpstr>Section Title Goes Here</vt:lpstr>
      <vt:lpstr>Lorem Ipsum Dolor Sit</vt:lpstr>
      <vt:lpstr>Lorem Ipsum Dolor Sit</vt:lpstr>
      <vt:lpstr>“</vt:lpstr>
      <vt:lpstr>Lorem Ipsum Dolor Sit</vt:lpstr>
      <vt:lpstr>Write Title Here</vt:lpstr>
      <vt:lpstr>Lorem Ipsum Dolor Sit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Gradient PowerPoint Template</dc:title>
  <cp:lastModifiedBy>AJ Beltis</cp:lastModifiedBy>
  <cp:revision>1</cp:revision>
  <dcterms:modified xsi:type="dcterms:W3CDTF">2022-05-02T19:01:26Z</dcterms:modified>
</cp:coreProperties>
</file>